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media/image7.jpeg" ContentType="image/jpeg"/>
  <Override PartName="/ppt/media/image8.jpeg" ContentType="image/jpeg"/>
  <Override PartName="/ppt/media/image9.jpeg" ContentType="image/jpeg"/>
  <Override PartName="/ppt/media/image10.jpeg" ContentType="image/jpeg"/>
  <Override PartName="/ppt/media/image11.jpeg" ContentType="image/jpeg"/>
  <Override PartName="/ppt/media/image12.jpeg" ContentType="image/jpeg"/>
  <Override PartName="/ppt/media/image13.jpeg" ContentType="image/jpeg"/>
  <Override PartName="/ppt/media/image14.jpeg" ContentType="image/jpeg"/>
  <Override PartName="/ppt/media/image15.jpeg" ContentType="image/jpeg"/>
  <Override PartName="/ppt/media/image16.jpeg" ContentType="image/jpeg"/>
  <Override PartName="/ppt/media/image17.jpeg" ContentType="image/jpeg"/>
  <Override PartName="/ppt/media/image18.jpeg" ContentType="image/jpeg"/>
  <Override PartName="/ppt/media/image19.jpeg" ContentType="image/jpeg"/>
  <Override PartName="/ppt/media/image20.jpeg" ContentType="image/jpeg"/>
  <Override PartName="/ppt/media/image21.jpeg" ContentType="image/jpeg"/>
  <Override PartName="/ppt/media/image22.jpeg" ContentType="image/jpeg"/>
  <Override PartName="/ppt/media/image23.jpeg" ContentType="image/jpeg"/>
  <Override PartName="/ppt/media/image24.jpeg" ContentType="image/jpeg"/>
  <Override PartName="/ppt/media/image25.jpeg" ContentType="image/jpeg"/>
  <Override PartName="/ppt/media/image26.jpeg" ContentType="image/jpeg"/>
  <Override PartName="/ppt/media/image27.jpeg" ContentType="image/jpeg"/>
  <Override PartName="/ppt/media/image28.jpeg" ContentType="image/jpeg"/>
  <Override PartName="/ppt/media/image29.jpeg" ContentType="image/jpeg"/>
  <Override PartName="/ppt/media/image30.jpeg" ContentType="image/jpeg"/>
  <Override PartName="/ppt/media/image31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</p:sldIdLst>
  <p:sldSz cx="9144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457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914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1371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18288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22860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2743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3200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3657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 b="def" i="def"/>
      <a:tcStyle>
        <a:tcBdr/>
        <a:fill>
          <a:solidFill>
            <a:srgbClr val="E8ECF4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 b="def" i="def"/>
      <a:tcStyle>
        <a:tcBdr/>
        <a:fill>
          <a:solidFill>
            <a:srgbClr val="EFF3E9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 b="def" i="def"/>
      <a:tcStyle>
        <a:tcBdr/>
        <a:fill>
          <a:solidFill>
            <a:srgbClr val="FDEE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0" name="Shape 110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1200">
        <a:latin typeface="+mn-lt"/>
        <a:ea typeface="+mn-ea"/>
        <a:cs typeface="+mn-cs"/>
        <a:sym typeface="Calibri"/>
      </a:defRPr>
    </a:lvl1pPr>
    <a:lvl2pPr indent="228600" defTabSz="457200" latinLnBrk="0">
      <a:defRPr sz="1200">
        <a:latin typeface="+mn-lt"/>
        <a:ea typeface="+mn-ea"/>
        <a:cs typeface="+mn-cs"/>
        <a:sym typeface="Calibri"/>
      </a:defRPr>
    </a:lvl2pPr>
    <a:lvl3pPr indent="457200" defTabSz="457200" latinLnBrk="0">
      <a:defRPr sz="1200">
        <a:latin typeface="+mn-lt"/>
        <a:ea typeface="+mn-ea"/>
        <a:cs typeface="+mn-cs"/>
        <a:sym typeface="Calibri"/>
      </a:defRPr>
    </a:lvl3pPr>
    <a:lvl4pPr indent="685800" defTabSz="457200" latinLnBrk="0">
      <a:defRPr sz="1200">
        <a:latin typeface="+mn-lt"/>
        <a:ea typeface="+mn-ea"/>
        <a:cs typeface="+mn-cs"/>
        <a:sym typeface="Calibri"/>
      </a:defRPr>
    </a:lvl4pPr>
    <a:lvl5pPr indent="914400" defTabSz="457200" latinLnBrk="0">
      <a:defRPr sz="1200">
        <a:latin typeface="+mn-lt"/>
        <a:ea typeface="+mn-ea"/>
        <a:cs typeface="+mn-cs"/>
        <a:sym typeface="Calibri"/>
      </a:defRPr>
    </a:lvl5pPr>
    <a:lvl6pPr indent="1143000" defTabSz="457200" latinLnBrk="0">
      <a:defRPr sz="1200">
        <a:latin typeface="+mn-lt"/>
        <a:ea typeface="+mn-ea"/>
        <a:cs typeface="+mn-cs"/>
        <a:sym typeface="Calibri"/>
      </a:defRPr>
    </a:lvl6pPr>
    <a:lvl7pPr indent="1371600" defTabSz="457200" latinLnBrk="0">
      <a:defRPr sz="1200">
        <a:latin typeface="+mn-lt"/>
        <a:ea typeface="+mn-ea"/>
        <a:cs typeface="+mn-cs"/>
        <a:sym typeface="Calibri"/>
      </a:defRPr>
    </a:lvl7pPr>
    <a:lvl8pPr indent="1600200" defTabSz="457200" latinLnBrk="0">
      <a:defRPr sz="1200">
        <a:latin typeface="+mn-lt"/>
        <a:ea typeface="+mn-ea"/>
        <a:cs typeface="+mn-cs"/>
        <a:sym typeface="Calibri"/>
      </a:defRPr>
    </a:lvl8pPr>
    <a:lvl9pPr indent="1828800" defTabSz="4572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文本"/>
          <p:cNvSpPr txBox="1"/>
          <p:nvPr>
            <p:ph type="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12" name="正文级别 1…"/>
          <p:cNvSpPr txBox="1"/>
          <p:nvPr>
            <p:ph type="body" sz="quarter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1pPr>
            <a:lvl2pPr marL="0" indent="457200" algn="ctr">
              <a:buSzTx/>
              <a:buFontTx/>
              <a:buNone/>
              <a:defRPr>
                <a:solidFill>
                  <a:srgbClr val="888888"/>
                </a:solidFill>
              </a:defRPr>
            </a:lvl2pPr>
            <a:lvl3pPr marL="0" indent="914400" algn="ctr">
              <a:buSzTx/>
              <a:buFontTx/>
              <a:buNone/>
              <a:defRPr>
                <a:solidFill>
                  <a:srgbClr val="888888"/>
                </a:solidFill>
              </a:defRPr>
            </a:lvl3pPr>
            <a:lvl4pPr marL="0" indent="1371600" algn="ctr">
              <a:buSzTx/>
              <a:buFontTx/>
              <a:buNone/>
              <a:defRPr>
                <a:solidFill>
                  <a:srgbClr val="888888"/>
                </a:solidFill>
              </a:defRPr>
            </a:lvl4pPr>
            <a:lvl5pPr marL="0" indent="1828800" algn="ctr">
              <a:buSzTx/>
              <a:buFontTx/>
              <a:buNone/>
              <a:defRPr>
                <a:solidFill>
                  <a:srgbClr val="888888"/>
                </a:solidFill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3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标题文本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93" name="正文级别 1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94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标题文本"/>
          <p:cNvSpPr txBox="1"/>
          <p:nvPr>
            <p:ph type="title"/>
          </p:nvPr>
        </p:nvSpPr>
        <p:spPr>
          <a:xfrm>
            <a:off x="6629400" y="274638"/>
            <a:ext cx="2057400" cy="5851526"/>
          </a:xfrm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102" name="正文级别 1…"/>
          <p:cNvSpPr txBox="1"/>
          <p:nvPr>
            <p:ph type="body" idx="1"/>
          </p:nvPr>
        </p:nvSpPr>
        <p:spPr>
          <a:xfrm>
            <a:off x="457200" y="274638"/>
            <a:ext cx="6019800" cy="5851526"/>
          </a:xfrm>
          <a:prstGeom prst="rect">
            <a:avLst/>
          </a:prstGeom>
        </p:spPr>
        <p:txBody>
          <a:bodyPr/>
          <a:lstStyle/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03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标题文本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21" name="正文级别 1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2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标题文本"/>
          <p:cNvSpPr txBox="1"/>
          <p:nvPr>
            <p:ph type="title"/>
          </p:nvPr>
        </p:nvSpPr>
        <p:spPr>
          <a:xfrm>
            <a:off x="722312" y="4406900"/>
            <a:ext cx="7772401" cy="1362075"/>
          </a:xfrm>
          <a:prstGeom prst="rect">
            <a:avLst/>
          </a:prstGeom>
        </p:spPr>
        <p:txBody>
          <a:bodyPr anchor="t"/>
          <a:lstStyle>
            <a:lvl1pPr algn="l">
              <a:defRPr b="1" cap="all" sz="4000"/>
            </a:lvl1pPr>
          </a:lstStyle>
          <a:p>
            <a:pPr/>
            <a:r>
              <a:t>标题文本</a:t>
            </a:r>
          </a:p>
        </p:txBody>
      </p:sp>
      <p:sp>
        <p:nvSpPr>
          <p:cNvPr id="30" name="正文级别 1…"/>
          <p:cNvSpPr txBox="1"/>
          <p:nvPr>
            <p:ph type="body" sz="quarter" idx="1"/>
          </p:nvPr>
        </p:nvSpPr>
        <p:spPr>
          <a:xfrm>
            <a:off x="722312" y="2906713"/>
            <a:ext cx="7772401" cy="1500188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1pPr>
            <a:lvl2pPr marL="0" indent="4572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2pPr>
            <a:lvl3pPr marL="0" indent="9144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3pPr>
            <a:lvl4pPr marL="0" indent="13716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4pPr>
            <a:lvl5pPr marL="0" indent="18288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31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标题文本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39" name="正文级别 1…"/>
          <p:cNvSpPr txBox="1"/>
          <p:nvPr>
            <p:ph type="body"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defRPr sz="2800"/>
            </a:lvl1pPr>
            <a:lvl2pPr marL="790575" indent="-333375">
              <a:spcBef>
                <a:spcPts val="600"/>
              </a:spcBef>
              <a:defRPr sz="2800"/>
            </a:lvl2pPr>
            <a:lvl3pPr marL="1234439" indent="-320039">
              <a:spcBef>
                <a:spcPts val="600"/>
              </a:spcBef>
              <a:defRPr sz="2800"/>
            </a:lvl3pPr>
            <a:lvl4pPr marL="1727200" indent="-355600">
              <a:spcBef>
                <a:spcPts val="600"/>
              </a:spcBef>
              <a:defRPr sz="2800"/>
            </a:lvl4pPr>
            <a:lvl5pPr marL="2184400" indent="-355600">
              <a:spcBef>
                <a:spcPts val="600"/>
              </a:spcBef>
              <a:defRPr sz="28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0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标题文本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48" name="正文级别 1…"/>
          <p:cNvSpPr txBox="1"/>
          <p:nvPr>
            <p:ph type="body" sz="quarter" idx="1"/>
          </p:nvPr>
        </p:nvSpPr>
        <p:spPr>
          <a:xfrm>
            <a:off x="457200" y="1535112"/>
            <a:ext cx="4040188" cy="639763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500"/>
              </a:spcBef>
              <a:buSzTx/>
              <a:buFontTx/>
              <a:buNone/>
              <a:defRPr b="1" sz="2400"/>
            </a:lvl1pPr>
            <a:lvl2pPr marL="0" indent="457200">
              <a:spcBef>
                <a:spcPts val="500"/>
              </a:spcBef>
              <a:buSzTx/>
              <a:buFontTx/>
              <a:buNone/>
              <a:defRPr b="1" sz="2400"/>
            </a:lvl2pPr>
            <a:lvl3pPr marL="0" indent="914400">
              <a:spcBef>
                <a:spcPts val="500"/>
              </a:spcBef>
              <a:buSzTx/>
              <a:buFontTx/>
              <a:buNone/>
              <a:defRPr b="1" sz="2400"/>
            </a:lvl3pPr>
            <a:lvl4pPr marL="0" indent="1371600">
              <a:spcBef>
                <a:spcPts val="500"/>
              </a:spcBef>
              <a:buSzTx/>
              <a:buFontTx/>
              <a:buNone/>
              <a:defRPr b="1" sz="2400"/>
            </a:lvl4pPr>
            <a:lvl5pPr marL="0" indent="1828800">
              <a:spcBef>
                <a:spcPts val="500"/>
              </a:spcBef>
              <a:buSzTx/>
              <a:buFontTx/>
              <a:buNone/>
              <a:defRPr b="1" sz="24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9" name="Text Placeholder 4"/>
          <p:cNvSpPr/>
          <p:nvPr>
            <p:ph type="body" sz="quarter" idx="13"/>
          </p:nvPr>
        </p:nvSpPr>
        <p:spPr>
          <a:xfrm>
            <a:off x="4645025" y="1535112"/>
            <a:ext cx="4041775" cy="639763"/>
          </a:xfrm>
          <a:prstGeom prst="rect">
            <a:avLst/>
          </a:prstGeom>
        </p:spPr>
        <p:txBody>
          <a:bodyPr anchor="b"/>
          <a:lstStyle/>
          <a:p>
            <a:pPr marL="0" indent="0">
              <a:spcBef>
                <a:spcPts val="500"/>
              </a:spcBef>
              <a:buSzTx/>
              <a:buFontTx/>
              <a:buNone/>
              <a:defRPr b="1" sz="2400"/>
            </a:pPr>
          </a:p>
        </p:txBody>
      </p:sp>
      <p:sp>
        <p:nvSpPr>
          <p:cNvPr id="50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标题文本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58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标题文本"/>
          <p:cNvSpPr txBox="1"/>
          <p:nvPr>
            <p:ph type="title"/>
          </p:nvPr>
        </p:nvSpPr>
        <p:spPr>
          <a:xfrm>
            <a:off x="457200" y="273050"/>
            <a:ext cx="3008314" cy="1162050"/>
          </a:xfrm>
          <a:prstGeom prst="rect">
            <a:avLst/>
          </a:prstGeom>
        </p:spPr>
        <p:txBody>
          <a:bodyPr anchor="b"/>
          <a:lstStyle>
            <a:lvl1pPr algn="l">
              <a:defRPr b="1" sz="2000"/>
            </a:lvl1pPr>
          </a:lstStyle>
          <a:p>
            <a:pPr/>
            <a:r>
              <a:t>标题文本</a:t>
            </a:r>
          </a:p>
        </p:txBody>
      </p:sp>
      <p:sp>
        <p:nvSpPr>
          <p:cNvPr id="73" name="正文级别 1…"/>
          <p:cNvSpPr txBox="1"/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/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4" name="Text Placeholder 3"/>
          <p:cNvSpPr/>
          <p:nvPr>
            <p:ph type="body" sz="half" idx="13"/>
          </p:nvPr>
        </p:nvSpPr>
        <p:spPr>
          <a:xfrm>
            <a:off x="457199" y="1435100"/>
            <a:ext cx="3008315" cy="4691063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300"/>
              </a:spcBef>
              <a:buSzTx/>
              <a:buFontTx/>
              <a:buNone/>
              <a:defRPr sz="1400"/>
            </a:pPr>
          </a:p>
        </p:txBody>
      </p:sp>
      <p:sp>
        <p:nvSpPr>
          <p:cNvPr id="75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标题文本"/>
          <p:cNvSpPr txBox="1"/>
          <p:nvPr>
            <p:ph type="title"/>
          </p:nvPr>
        </p:nvSpPr>
        <p:spPr>
          <a:xfrm>
            <a:off x="1792288" y="4800600"/>
            <a:ext cx="5486401" cy="566738"/>
          </a:xfrm>
          <a:prstGeom prst="rect">
            <a:avLst/>
          </a:prstGeom>
        </p:spPr>
        <p:txBody>
          <a:bodyPr anchor="b"/>
          <a:lstStyle>
            <a:lvl1pPr algn="l">
              <a:defRPr b="1" sz="2000"/>
            </a:lvl1pPr>
          </a:lstStyle>
          <a:p>
            <a:pPr/>
            <a:r>
              <a:t>标题文本</a:t>
            </a:r>
          </a:p>
        </p:txBody>
      </p:sp>
      <p:sp>
        <p:nvSpPr>
          <p:cNvPr id="83" name="Picture Placeholder 2"/>
          <p:cNvSpPr/>
          <p:nvPr>
            <p:ph type="pic" sz="half" idx="13"/>
          </p:nvPr>
        </p:nvSpPr>
        <p:spPr>
          <a:xfrm>
            <a:off x="1792288" y="612775"/>
            <a:ext cx="5486401" cy="41148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84" name="正文级别 1…"/>
          <p:cNvSpPr txBox="1"/>
          <p:nvPr>
            <p:ph type="body" sz="quarter" idx="1"/>
          </p:nvPr>
        </p:nvSpPr>
        <p:spPr>
          <a:xfrm>
            <a:off x="1792288" y="5367337"/>
            <a:ext cx="5486401" cy="804863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300"/>
              </a:spcBef>
              <a:buSzTx/>
              <a:buFontTx/>
              <a:buNone/>
              <a:defRPr sz="1400"/>
            </a:lvl1pPr>
            <a:lvl2pPr marL="0" indent="457200">
              <a:spcBef>
                <a:spcPts val="300"/>
              </a:spcBef>
              <a:buSzTx/>
              <a:buFontTx/>
              <a:buNone/>
              <a:defRPr sz="1400"/>
            </a:lvl2pPr>
            <a:lvl3pPr marL="0" indent="914400">
              <a:spcBef>
                <a:spcPts val="300"/>
              </a:spcBef>
              <a:buSzTx/>
              <a:buFontTx/>
              <a:buNone/>
              <a:defRPr sz="1400"/>
            </a:lvl3pPr>
            <a:lvl4pPr marL="0" indent="1371600">
              <a:spcBef>
                <a:spcPts val="300"/>
              </a:spcBef>
              <a:buSzTx/>
              <a:buFontTx/>
              <a:buNone/>
              <a:defRPr sz="1400"/>
            </a:lvl4pPr>
            <a:lvl5pPr marL="0" indent="1828800">
              <a:spcBef>
                <a:spcPts val="300"/>
              </a:spcBef>
              <a:buSzTx/>
              <a:buFontTx/>
              <a:buNone/>
              <a:defRPr sz="14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85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文本"/>
          <p:cNvSpPr txBox="1"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/>
            <a:r>
              <a:t>标题文本</a:t>
            </a:r>
          </a:p>
        </p:txBody>
      </p:sp>
      <p:sp>
        <p:nvSpPr>
          <p:cNvPr id="3" name="正文级别 1…"/>
          <p:cNvSpPr txBox="1"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" name="幻灯片编号"/>
          <p:cNvSpPr txBox="1"/>
          <p:nvPr>
            <p:ph type="sldNum" sz="quarter" idx="2"/>
          </p:nvPr>
        </p:nvSpPr>
        <p:spPr>
          <a:xfrm>
            <a:off x="8422818" y="6404292"/>
            <a:ext cx="263983" cy="2692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ransition xmlns:p14="http://schemas.microsoft.com/office/powerpoint/2010/main" spd="med" advClick="1"/>
  <p:txStyles>
    <p:titleStyle>
      <a:lvl1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titleStyle>
    <p:bodyStyle>
      <a:lvl1pPr marL="342900" marR="0" indent="-34290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783771" marR="0" indent="-326571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1219200" marR="0" indent="-30480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1737360" marR="0" indent="-36576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2194560" marR="0" indent="-36576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»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2651760" marR="0" indent="-36576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3108960" marR="0" indent="-36576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3566159" marR="0" indent="-365759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4023359" marR="0" indent="-365759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jpe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jpe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jpe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jpe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jpe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jpe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jpe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jpe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jpe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jpe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jpe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.jpe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.jpe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jpe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.jpe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.jpe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.jpe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.jpe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.jpe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.jpe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jpeg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.jpeg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.jpe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jpe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jpe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jpe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jpe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jpe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jpe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公众号菜鸟学Python,汇聚30万爱好者…"/>
          <p:cNvSpPr txBox="1"/>
          <p:nvPr/>
        </p:nvSpPr>
        <p:spPr>
          <a:xfrm>
            <a:off x="2600382" y="1662430"/>
            <a:ext cx="3943236" cy="7264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/>
            <a:r>
              <a:t>公众号菜鸟学Python,汇聚30万爱好者</a:t>
            </a:r>
          </a:p>
          <a:p>
            <a:pPr algn="ctr"/>
            <a:r>
              <a:t>原创近400个干货案例</a:t>
            </a:r>
          </a:p>
        </p:txBody>
      </p:sp>
      <p:pic>
        <p:nvPicPr>
          <p:cNvPr id="113" name="菜鸟学Python.jpg" descr="菜鸟学Python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14464" y="2350864"/>
            <a:ext cx="2715072" cy="271507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许飞今日星座运势</a:t>
            </a:r>
          </a:p>
        </p:txBody>
      </p:sp>
      <p:sp>
        <p:nvSpPr>
          <p:cNvPr id="148" name="TextBox 2"/>
          <p:cNvSpPr txBox="1"/>
          <p:nvPr/>
        </p:nvSpPr>
        <p:spPr>
          <a:xfrm>
            <a:off x="3657600" y="1788160"/>
            <a:ext cx="4572000" cy="4612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b">
            <a:spAutoFit/>
          </a:bodyPr>
          <a:lstStyle/>
          <a:p>
            <a:pPr/>
            <a:r>
              <a:t>星座：天蝎座</a:t>
            </a:r>
          </a:p>
          <a:p>
            <a:pPr/>
            <a:r>
              <a:t>时间：</a:t>
            </a:r>
            <a:r>
              <a:t>2020</a:t>
            </a:r>
            <a:r>
              <a:t>年</a:t>
            </a:r>
            <a:r>
              <a:t>07</a:t>
            </a:r>
            <a:r>
              <a:t>月</a:t>
            </a:r>
            <a:r>
              <a:t>01</a:t>
            </a:r>
            <a:r>
              <a:t>日</a:t>
            </a:r>
          </a:p>
          <a:p>
            <a:pPr>
              <a:defRPr>
                <a:solidFill>
                  <a:srgbClr val="FFFF00"/>
                </a:solidFill>
              </a:defRPr>
            </a:pPr>
          </a:p>
          <a:p>
            <a:pPr/>
            <a:r>
              <a:t>综合指数</a:t>
            </a:r>
            <a:r>
              <a:t>:80</a:t>
            </a:r>
          </a:p>
          <a:p>
            <a:pPr>
              <a:defRPr>
                <a:solidFill>
                  <a:srgbClr val="FFFF00"/>
                </a:solidFill>
              </a:defRPr>
            </a:pPr>
          </a:p>
          <a:p>
            <a:pPr/>
            <a:r>
              <a:t>幸运色</a:t>
            </a:r>
            <a:r>
              <a:t>:</a:t>
            </a:r>
            <a:r>
              <a:t>绿色</a:t>
            </a:r>
          </a:p>
          <a:p>
            <a:pPr>
              <a:defRPr>
                <a:solidFill>
                  <a:srgbClr val="FFFF00"/>
                </a:solidFill>
              </a:defRPr>
            </a:pPr>
          </a:p>
          <a:p>
            <a:pPr/>
            <a:r>
              <a:t>幸运数字：</a:t>
            </a:r>
            <a:r>
              <a:t>3</a:t>
            </a:r>
          </a:p>
          <a:p>
            <a:pPr>
              <a:defRPr>
                <a:solidFill>
                  <a:srgbClr val="FFFF00"/>
                </a:solidFill>
              </a:defRPr>
            </a:pPr>
          </a:p>
          <a:p>
            <a:pPr/>
            <a:r>
              <a:t>今日概述：今天天蝎们在人际关系上比较有利，沟通交流或是外出办事都比较顺利。不过还是有可能出现计划之外的情况。部分天蝎今天会萌生旅行的想法，也有天蝎们今天会因为心情的原因就疯狂网购。</a:t>
            </a:r>
          </a:p>
        </p:txBody>
      </p:sp>
      <p:pic>
        <p:nvPicPr>
          <p:cNvPr id="149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14400" y="2286000"/>
            <a:ext cx="1828800" cy="18288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白冰今日星座运势</a:t>
            </a:r>
          </a:p>
        </p:txBody>
      </p:sp>
      <p:sp>
        <p:nvSpPr>
          <p:cNvPr id="152" name="TextBox 2"/>
          <p:cNvSpPr txBox="1"/>
          <p:nvPr/>
        </p:nvSpPr>
        <p:spPr>
          <a:xfrm>
            <a:off x="3657600" y="1470659"/>
            <a:ext cx="4572000" cy="4930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b">
            <a:spAutoFit/>
          </a:bodyPr>
          <a:lstStyle/>
          <a:p>
            <a:pPr/>
            <a:r>
              <a:t>星座：金牛座</a:t>
            </a:r>
          </a:p>
          <a:p>
            <a:pPr/>
            <a:r>
              <a:t>时间：</a:t>
            </a:r>
            <a:r>
              <a:t>2020</a:t>
            </a:r>
            <a:r>
              <a:t>年</a:t>
            </a:r>
            <a:r>
              <a:t>07</a:t>
            </a:r>
            <a:r>
              <a:t>月</a:t>
            </a:r>
            <a:r>
              <a:t>01</a:t>
            </a:r>
            <a:r>
              <a:t>日</a:t>
            </a:r>
          </a:p>
          <a:p>
            <a:pPr>
              <a:defRPr>
                <a:solidFill>
                  <a:srgbClr val="FFFF00"/>
                </a:solidFill>
              </a:defRPr>
            </a:pPr>
          </a:p>
          <a:p>
            <a:pPr/>
            <a:r>
              <a:t>综合指数</a:t>
            </a:r>
            <a:r>
              <a:t>:80</a:t>
            </a:r>
          </a:p>
          <a:p>
            <a:pPr>
              <a:defRPr>
                <a:solidFill>
                  <a:srgbClr val="FFFF00"/>
                </a:solidFill>
              </a:defRPr>
            </a:pPr>
          </a:p>
          <a:p>
            <a:pPr/>
            <a:r>
              <a:t>幸运色</a:t>
            </a:r>
            <a:r>
              <a:t>:</a:t>
            </a:r>
            <a:r>
              <a:t>咖啡色</a:t>
            </a:r>
          </a:p>
          <a:p>
            <a:pPr>
              <a:defRPr>
                <a:solidFill>
                  <a:srgbClr val="FFFF00"/>
                </a:solidFill>
              </a:defRPr>
            </a:pPr>
          </a:p>
          <a:p>
            <a:pPr/>
            <a:r>
              <a:t>幸运数字：</a:t>
            </a:r>
            <a:r>
              <a:t>0</a:t>
            </a:r>
          </a:p>
          <a:p>
            <a:pPr>
              <a:defRPr>
                <a:solidFill>
                  <a:srgbClr val="FFFF00"/>
                </a:solidFill>
              </a:defRPr>
            </a:pPr>
          </a:p>
          <a:p>
            <a:pPr/>
            <a:r>
              <a:t>今日概述：今天牛牛们要注意下健康和财务问题。健康上容易上火长东西或是出血之类（也容易失眠）。财务上今天容易有些不必要的花销，另外也不要听人忽悠投资。今天在工作上牛牛们能得到领导的支持，不过领导可能会不太明确工作方向，要确认清楚。</a:t>
            </a:r>
          </a:p>
        </p:txBody>
      </p:sp>
      <p:pic>
        <p:nvPicPr>
          <p:cNvPr id="153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14400" y="2286000"/>
            <a:ext cx="1828800" cy="18288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钟丽缇今日星座运势</a:t>
            </a:r>
          </a:p>
        </p:txBody>
      </p:sp>
      <p:sp>
        <p:nvSpPr>
          <p:cNvPr id="156" name="TextBox 2"/>
          <p:cNvSpPr txBox="1"/>
          <p:nvPr/>
        </p:nvSpPr>
        <p:spPr>
          <a:xfrm>
            <a:off x="3657600" y="1470659"/>
            <a:ext cx="4572000" cy="4930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b">
            <a:spAutoFit/>
          </a:bodyPr>
          <a:lstStyle/>
          <a:p>
            <a:pPr/>
            <a:r>
              <a:t>星座：处女座</a:t>
            </a:r>
          </a:p>
          <a:p>
            <a:pPr/>
            <a:r>
              <a:t>时间：</a:t>
            </a:r>
            <a:r>
              <a:t>2020</a:t>
            </a:r>
            <a:r>
              <a:t>年</a:t>
            </a:r>
            <a:r>
              <a:t>07</a:t>
            </a:r>
            <a:r>
              <a:t>月</a:t>
            </a:r>
            <a:r>
              <a:t>01</a:t>
            </a:r>
            <a:r>
              <a:t>日</a:t>
            </a:r>
          </a:p>
          <a:p>
            <a:pPr>
              <a:defRPr>
                <a:solidFill>
                  <a:srgbClr val="FFFF00"/>
                </a:solidFill>
              </a:defRPr>
            </a:pPr>
          </a:p>
          <a:p>
            <a:pPr/>
            <a:r>
              <a:t>综合指数</a:t>
            </a:r>
            <a:r>
              <a:t>:80</a:t>
            </a:r>
          </a:p>
          <a:p>
            <a:pPr>
              <a:defRPr>
                <a:solidFill>
                  <a:srgbClr val="FFFF00"/>
                </a:solidFill>
              </a:defRPr>
            </a:pPr>
          </a:p>
          <a:p>
            <a:pPr/>
            <a:r>
              <a:t>幸运色</a:t>
            </a:r>
            <a:r>
              <a:t>:</a:t>
            </a:r>
            <a:r>
              <a:t>蓝色</a:t>
            </a:r>
          </a:p>
          <a:p>
            <a:pPr>
              <a:defRPr>
                <a:solidFill>
                  <a:srgbClr val="FFFF00"/>
                </a:solidFill>
              </a:defRPr>
            </a:pPr>
          </a:p>
          <a:p>
            <a:pPr/>
            <a:r>
              <a:t>幸运数字：</a:t>
            </a:r>
            <a:r>
              <a:t>1</a:t>
            </a:r>
          </a:p>
          <a:p>
            <a:pPr>
              <a:defRPr>
                <a:solidFill>
                  <a:srgbClr val="FFFF00"/>
                </a:solidFill>
              </a:defRPr>
            </a:pPr>
          </a:p>
          <a:p>
            <a:pPr/>
            <a:r>
              <a:t>今日概述：整体运势处于严峻的形势中，卑微的姿态会让你委屈求全。你会低估自己的实力，总是膜拜和羡慕别人的才能，却没有看到自己身上也有发光点。所以在选择上你会服从别人的安排，或是将机会拱手让人，就是不相信自己也能行。</a:t>
            </a:r>
          </a:p>
        </p:txBody>
      </p:sp>
      <p:pic>
        <p:nvPicPr>
          <p:cNvPr id="157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14400" y="2286000"/>
            <a:ext cx="1828800" cy="18288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孟佳今日星座运势</a:t>
            </a:r>
          </a:p>
        </p:txBody>
      </p:sp>
      <p:sp>
        <p:nvSpPr>
          <p:cNvPr id="160" name="TextBox 2"/>
          <p:cNvSpPr txBox="1"/>
          <p:nvPr/>
        </p:nvSpPr>
        <p:spPr>
          <a:xfrm>
            <a:off x="3657600" y="1788160"/>
            <a:ext cx="4572000" cy="4612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b">
            <a:spAutoFit/>
          </a:bodyPr>
          <a:lstStyle/>
          <a:p>
            <a:pPr/>
            <a:r>
              <a:t>星座：水瓶座</a:t>
            </a:r>
          </a:p>
          <a:p>
            <a:pPr/>
            <a:r>
              <a:t>时间：</a:t>
            </a:r>
            <a:r>
              <a:t>2020</a:t>
            </a:r>
            <a:r>
              <a:t>年</a:t>
            </a:r>
            <a:r>
              <a:t>07</a:t>
            </a:r>
            <a:r>
              <a:t>月</a:t>
            </a:r>
            <a:r>
              <a:t>01</a:t>
            </a:r>
            <a:r>
              <a:t>日</a:t>
            </a:r>
          </a:p>
          <a:p>
            <a:pPr>
              <a:defRPr>
                <a:solidFill>
                  <a:srgbClr val="FFFF00"/>
                </a:solidFill>
              </a:defRPr>
            </a:pPr>
          </a:p>
          <a:p>
            <a:pPr/>
            <a:r>
              <a:t>综合指数</a:t>
            </a:r>
            <a:r>
              <a:t>:80</a:t>
            </a:r>
          </a:p>
          <a:p>
            <a:pPr>
              <a:defRPr>
                <a:solidFill>
                  <a:srgbClr val="FFFF00"/>
                </a:solidFill>
              </a:defRPr>
            </a:pPr>
          </a:p>
          <a:p>
            <a:pPr/>
            <a:r>
              <a:t>幸运色</a:t>
            </a:r>
            <a:r>
              <a:t>:</a:t>
            </a:r>
            <a:r>
              <a:t>红色</a:t>
            </a:r>
          </a:p>
          <a:p>
            <a:pPr>
              <a:defRPr>
                <a:solidFill>
                  <a:srgbClr val="FFFF00"/>
                </a:solidFill>
              </a:defRPr>
            </a:pPr>
          </a:p>
          <a:p>
            <a:pPr/>
            <a:r>
              <a:t>幸运数字：</a:t>
            </a:r>
            <a:r>
              <a:t>2</a:t>
            </a:r>
          </a:p>
          <a:p>
            <a:pPr>
              <a:defRPr>
                <a:solidFill>
                  <a:srgbClr val="FFFF00"/>
                </a:solidFill>
              </a:defRPr>
            </a:pPr>
          </a:p>
          <a:p>
            <a:pPr/>
            <a:r>
              <a:t>今日概述：今天水瓶们可能会觉得精神压力有些大，部分水瓶也会失眠。在工作上今天可能会需要加班，也需要帮领导处理一些杂事。水瓶们今天或许会有些赚钱的想法，不过目前还拿不定主意。</a:t>
            </a:r>
          </a:p>
        </p:txBody>
      </p:sp>
      <p:pic>
        <p:nvPicPr>
          <p:cNvPr id="161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14400" y="2286000"/>
            <a:ext cx="1828800" cy="18288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蓝盈莹今日星座运势</a:t>
            </a:r>
          </a:p>
        </p:txBody>
      </p:sp>
      <p:sp>
        <p:nvSpPr>
          <p:cNvPr id="164" name="TextBox 2"/>
          <p:cNvSpPr txBox="1"/>
          <p:nvPr/>
        </p:nvSpPr>
        <p:spPr>
          <a:xfrm>
            <a:off x="3657600" y="1153159"/>
            <a:ext cx="4572000" cy="5247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b">
            <a:spAutoFit/>
          </a:bodyPr>
          <a:lstStyle/>
          <a:p>
            <a:pPr/>
            <a:r>
              <a:t>星座：白羊座</a:t>
            </a:r>
          </a:p>
          <a:p>
            <a:pPr/>
            <a:r>
              <a:t>时间：</a:t>
            </a:r>
            <a:r>
              <a:t>2020</a:t>
            </a:r>
            <a:r>
              <a:t>年</a:t>
            </a:r>
            <a:r>
              <a:t>07</a:t>
            </a:r>
            <a:r>
              <a:t>月</a:t>
            </a:r>
            <a:r>
              <a:t>01</a:t>
            </a:r>
            <a:r>
              <a:t>日</a:t>
            </a:r>
          </a:p>
          <a:p>
            <a:pPr>
              <a:defRPr>
                <a:solidFill>
                  <a:srgbClr val="FFFF00"/>
                </a:solidFill>
              </a:defRPr>
            </a:pPr>
          </a:p>
          <a:p>
            <a:pPr/>
            <a:r>
              <a:t>综合指数</a:t>
            </a:r>
            <a:r>
              <a:t>:80</a:t>
            </a:r>
          </a:p>
          <a:p>
            <a:pPr>
              <a:defRPr>
                <a:solidFill>
                  <a:srgbClr val="FFFF00"/>
                </a:solidFill>
              </a:defRPr>
            </a:pPr>
          </a:p>
          <a:p>
            <a:pPr/>
            <a:r>
              <a:t>幸运色</a:t>
            </a:r>
            <a:r>
              <a:t>:</a:t>
            </a:r>
            <a:r>
              <a:t>绿色</a:t>
            </a:r>
          </a:p>
          <a:p>
            <a:pPr>
              <a:defRPr>
                <a:solidFill>
                  <a:srgbClr val="FFFF00"/>
                </a:solidFill>
              </a:defRPr>
            </a:pPr>
          </a:p>
          <a:p>
            <a:pPr/>
            <a:r>
              <a:t>幸运数字：</a:t>
            </a:r>
            <a:r>
              <a:t>3</a:t>
            </a:r>
          </a:p>
          <a:p>
            <a:pPr>
              <a:defRPr>
                <a:solidFill>
                  <a:srgbClr val="FFFF00"/>
                </a:solidFill>
              </a:defRPr>
            </a:pPr>
          </a:p>
          <a:p>
            <a:pPr/>
            <a:r>
              <a:t>今日概述：今天白羊们在工作上比较有自己的想法或是规划，也有白羊会接受领导新派的任务或是给予的支持。不过要注意的是，今天在工作计划安排上容易变动，领导的想法也摇摆不定。今天也要注意与同事的关系处理，对方有些大嘴巴。今天在健康上也容易上火。</a:t>
            </a:r>
          </a:p>
        </p:txBody>
      </p:sp>
      <p:pic>
        <p:nvPicPr>
          <p:cNvPr id="165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14400" y="2286000"/>
            <a:ext cx="1828800" cy="18288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万茜今日星座运势</a:t>
            </a:r>
          </a:p>
        </p:txBody>
      </p:sp>
      <p:sp>
        <p:nvSpPr>
          <p:cNvPr id="168" name="TextBox 2"/>
          <p:cNvSpPr txBox="1"/>
          <p:nvPr/>
        </p:nvSpPr>
        <p:spPr>
          <a:xfrm>
            <a:off x="3657600" y="1470659"/>
            <a:ext cx="4572000" cy="4930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b">
            <a:spAutoFit/>
          </a:bodyPr>
          <a:lstStyle/>
          <a:p>
            <a:pPr/>
            <a:r>
              <a:t>星座：金牛座</a:t>
            </a:r>
          </a:p>
          <a:p>
            <a:pPr/>
            <a:r>
              <a:t>时间：</a:t>
            </a:r>
            <a:r>
              <a:t>2020</a:t>
            </a:r>
            <a:r>
              <a:t>年</a:t>
            </a:r>
            <a:r>
              <a:t>07</a:t>
            </a:r>
            <a:r>
              <a:t>月</a:t>
            </a:r>
            <a:r>
              <a:t>01</a:t>
            </a:r>
            <a:r>
              <a:t>日</a:t>
            </a:r>
          </a:p>
          <a:p>
            <a:pPr>
              <a:defRPr>
                <a:solidFill>
                  <a:srgbClr val="FFFF00"/>
                </a:solidFill>
              </a:defRPr>
            </a:pPr>
          </a:p>
          <a:p>
            <a:pPr/>
            <a:r>
              <a:t>综合指数</a:t>
            </a:r>
            <a:r>
              <a:t>:80</a:t>
            </a:r>
          </a:p>
          <a:p>
            <a:pPr>
              <a:defRPr>
                <a:solidFill>
                  <a:srgbClr val="FFFF00"/>
                </a:solidFill>
              </a:defRPr>
            </a:pPr>
          </a:p>
          <a:p>
            <a:pPr/>
            <a:r>
              <a:t>幸运色</a:t>
            </a:r>
            <a:r>
              <a:t>:</a:t>
            </a:r>
            <a:r>
              <a:t>咖啡色</a:t>
            </a:r>
          </a:p>
          <a:p>
            <a:pPr>
              <a:defRPr>
                <a:solidFill>
                  <a:srgbClr val="FFFF00"/>
                </a:solidFill>
              </a:defRPr>
            </a:pPr>
          </a:p>
          <a:p>
            <a:pPr/>
            <a:r>
              <a:t>幸运数字：</a:t>
            </a:r>
            <a:r>
              <a:t>0</a:t>
            </a:r>
          </a:p>
          <a:p>
            <a:pPr>
              <a:defRPr>
                <a:solidFill>
                  <a:srgbClr val="FFFF00"/>
                </a:solidFill>
              </a:defRPr>
            </a:pPr>
          </a:p>
          <a:p>
            <a:pPr/>
            <a:r>
              <a:t>今日概述：今天牛牛们要注意下健康和财务问题。健康上容易上火长东西或是出血之类（也容易失眠）。财务上今天容易有些不必要的花销，另外也不要听人忽悠投资。今天在工作上牛牛们能得到领导的支持，不过领导可能会不太明确工作方向，要确认清楚。</a:t>
            </a:r>
          </a:p>
        </p:txBody>
      </p:sp>
      <p:pic>
        <p:nvPicPr>
          <p:cNvPr id="169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14400" y="2286000"/>
            <a:ext cx="1828800" cy="18288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刘芸今日星座运势</a:t>
            </a:r>
          </a:p>
        </p:txBody>
      </p:sp>
      <p:sp>
        <p:nvSpPr>
          <p:cNvPr id="172" name="TextBox 2"/>
          <p:cNvSpPr txBox="1"/>
          <p:nvPr/>
        </p:nvSpPr>
        <p:spPr>
          <a:xfrm>
            <a:off x="3657600" y="1153159"/>
            <a:ext cx="4572000" cy="5247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b">
            <a:spAutoFit/>
          </a:bodyPr>
          <a:lstStyle/>
          <a:p>
            <a:pPr/>
            <a:r>
              <a:t>星座：摩羯座</a:t>
            </a:r>
          </a:p>
          <a:p>
            <a:pPr/>
            <a:r>
              <a:t>时间：</a:t>
            </a:r>
            <a:r>
              <a:t>2020</a:t>
            </a:r>
            <a:r>
              <a:t>年</a:t>
            </a:r>
            <a:r>
              <a:t>07</a:t>
            </a:r>
            <a:r>
              <a:t>月</a:t>
            </a:r>
            <a:r>
              <a:t>01</a:t>
            </a:r>
            <a:r>
              <a:t>日</a:t>
            </a:r>
          </a:p>
          <a:p>
            <a:pPr>
              <a:defRPr>
                <a:solidFill>
                  <a:srgbClr val="FFFF00"/>
                </a:solidFill>
              </a:defRPr>
            </a:pPr>
          </a:p>
          <a:p>
            <a:pPr/>
            <a:r>
              <a:t>综合指数</a:t>
            </a:r>
            <a:r>
              <a:t>:80</a:t>
            </a:r>
          </a:p>
          <a:p>
            <a:pPr>
              <a:defRPr>
                <a:solidFill>
                  <a:srgbClr val="FFFF00"/>
                </a:solidFill>
              </a:defRPr>
            </a:pPr>
          </a:p>
          <a:p>
            <a:pPr/>
            <a:r>
              <a:t>幸运色</a:t>
            </a:r>
            <a:r>
              <a:t>:</a:t>
            </a:r>
            <a:r>
              <a:t>红色</a:t>
            </a:r>
          </a:p>
          <a:p>
            <a:pPr>
              <a:defRPr>
                <a:solidFill>
                  <a:srgbClr val="FFFF00"/>
                </a:solidFill>
              </a:defRPr>
            </a:pPr>
          </a:p>
          <a:p>
            <a:pPr/>
            <a:r>
              <a:t>幸运数字：</a:t>
            </a:r>
            <a:r>
              <a:t>2</a:t>
            </a:r>
          </a:p>
          <a:p>
            <a:pPr>
              <a:defRPr>
                <a:solidFill>
                  <a:srgbClr val="FFFF00"/>
                </a:solidFill>
              </a:defRPr>
            </a:pPr>
          </a:p>
          <a:p>
            <a:pPr/>
            <a:r>
              <a:t>今日概述：今天部分人会有出行的安排，不过可能又会临时改期。今天也是适宜处理人际关系的日子。部分摩羯可能需要帮领导处理一些文案方面的事，也有人要去拜访重点客户。今天和朋友或是另一半聚会也是不错的选择，不过摩羯们可能会觉得对方有些冷淡。</a:t>
            </a:r>
          </a:p>
        </p:txBody>
      </p:sp>
      <p:pic>
        <p:nvPicPr>
          <p:cNvPr id="173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14400" y="2286000"/>
            <a:ext cx="1828800" cy="18288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郑希怡今日星座运势</a:t>
            </a:r>
          </a:p>
        </p:txBody>
      </p:sp>
      <p:sp>
        <p:nvSpPr>
          <p:cNvPr id="176" name="TextBox 2"/>
          <p:cNvSpPr txBox="1"/>
          <p:nvPr/>
        </p:nvSpPr>
        <p:spPr>
          <a:xfrm>
            <a:off x="3657600" y="1470659"/>
            <a:ext cx="4572000" cy="4930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b">
            <a:spAutoFit/>
          </a:bodyPr>
          <a:lstStyle/>
          <a:p>
            <a:pPr/>
            <a:r>
              <a:t>星座：处女座</a:t>
            </a:r>
          </a:p>
          <a:p>
            <a:pPr/>
            <a:r>
              <a:t>时间：</a:t>
            </a:r>
            <a:r>
              <a:t>2020</a:t>
            </a:r>
            <a:r>
              <a:t>年</a:t>
            </a:r>
            <a:r>
              <a:t>07</a:t>
            </a:r>
            <a:r>
              <a:t>月</a:t>
            </a:r>
            <a:r>
              <a:t>01</a:t>
            </a:r>
            <a:r>
              <a:t>日</a:t>
            </a:r>
          </a:p>
          <a:p>
            <a:pPr>
              <a:defRPr>
                <a:solidFill>
                  <a:srgbClr val="FFFF00"/>
                </a:solidFill>
              </a:defRPr>
            </a:pPr>
          </a:p>
          <a:p>
            <a:pPr/>
            <a:r>
              <a:t>综合指数</a:t>
            </a:r>
            <a:r>
              <a:t>:80</a:t>
            </a:r>
          </a:p>
          <a:p>
            <a:pPr>
              <a:defRPr>
                <a:solidFill>
                  <a:srgbClr val="FFFF00"/>
                </a:solidFill>
              </a:defRPr>
            </a:pPr>
          </a:p>
          <a:p>
            <a:pPr/>
            <a:r>
              <a:t>幸运色</a:t>
            </a:r>
            <a:r>
              <a:t>:</a:t>
            </a:r>
            <a:r>
              <a:t>蓝色</a:t>
            </a:r>
          </a:p>
          <a:p>
            <a:pPr>
              <a:defRPr>
                <a:solidFill>
                  <a:srgbClr val="FFFF00"/>
                </a:solidFill>
              </a:defRPr>
            </a:pPr>
          </a:p>
          <a:p>
            <a:pPr/>
            <a:r>
              <a:t>幸运数字：</a:t>
            </a:r>
            <a:r>
              <a:t>1</a:t>
            </a:r>
          </a:p>
          <a:p>
            <a:pPr>
              <a:defRPr>
                <a:solidFill>
                  <a:srgbClr val="FFFF00"/>
                </a:solidFill>
              </a:defRPr>
            </a:pPr>
          </a:p>
          <a:p>
            <a:pPr/>
            <a:r>
              <a:t>今日概述：整体运势处于严峻的形势中，卑微的姿态会让你委屈求全。你会低估自己的实力，总是膜拜和羡慕别人的才能，却没有看到自己身上也有发光点。所以在选择上你会服从别人的安排，或是将机会拱手让人，就是不相信自己也能行。</a:t>
            </a:r>
          </a:p>
        </p:txBody>
      </p:sp>
      <p:pic>
        <p:nvPicPr>
          <p:cNvPr id="177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14400" y="2286000"/>
            <a:ext cx="1828800" cy="18288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张含韵今日星座运势</a:t>
            </a:r>
          </a:p>
        </p:txBody>
      </p:sp>
      <p:sp>
        <p:nvSpPr>
          <p:cNvPr id="180" name="TextBox 2"/>
          <p:cNvSpPr txBox="1"/>
          <p:nvPr/>
        </p:nvSpPr>
        <p:spPr>
          <a:xfrm>
            <a:off x="3657600" y="1153159"/>
            <a:ext cx="4572000" cy="5247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b">
            <a:spAutoFit/>
          </a:bodyPr>
          <a:lstStyle/>
          <a:p>
            <a:pPr/>
            <a:r>
              <a:t>星座：白羊座</a:t>
            </a:r>
          </a:p>
          <a:p>
            <a:pPr/>
            <a:r>
              <a:t>时间：</a:t>
            </a:r>
            <a:r>
              <a:t>2020</a:t>
            </a:r>
            <a:r>
              <a:t>年</a:t>
            </a:r>
            <a:r>
              <a:t>07</a:t>
            </a:r>
            <a:r>
              <a:t>月</a:t>
            </a:r>
            <a:r>
              <a:t>01</a:t>
            </a:r>
            <a:r>
              <a:t>日</a:t>
            </a:r>
          </a:p>
          <a:p>
            <a:pPr>
              <a:defRPr>
                <a:solidFill>
                  <a:srgbClr val="FFFF00"/>
                </a:solidFill>
              </a:defRPr>
            </a:pPr>
          </a:p>
          <a:p>
            <a:pPr/>
            <a:r>
              <a:t>综合指数</a:t>
            </a:r>
            <a:r>
              <a:t>:80</a:t>
            </a:r>
          </a:p>
          <a:p>
            <a:pPr>
              <a:defRPr>
                <a:solidFill>
                  <a:srgbClr val="FFFF00"/>
                </a:solidFill>
              </a:defRPr>
            </a:pPr>
          </a:p>
          <a:p>
            <a:pPr/>
            <a:r>
              <a:t>幸运色</a:t>
            </a:r>
            <a:r>
              <a:t>:</a:t>
            </a:r>
            <a:r>
              <a:t>绿色</a:t>
            </a:r>
          </a:p>
          <a:p>
            <a:pPr>
              <a:defRPr>
                <a:solidFill>
                  <a:srgbClr val="FFFF00"/>
                </a:solidFill>
              </a:defRPr>
            </a:pPr>
          </a:p>
          <a:p>
            <a:pPr/>
            <a:r>
              <a:t>幸运数字：</a:t>
            </a:r>
            <a:r>
              <a:t>3</a:t>
            </a:r>
          </a:p>
          <a:p>
            <a:pPr>
              <a:defRPr>
                <a:solidFill>
                  <a:srgbClr val="FFFF00"/>
                </a:solidFill>
              </a:defRPr>
            </a:pPr>
          </a:p>
          <a:p>
            <a:pPr/>
            <a:r>
              <a:t>今日概述：今天白羊们在工作上比较有自己的想法或是规划，也有白羊会接受领导新派的任务或是给予的支持。不过要注意的是，今天在工作计划安排上容易变动，领导的想法也摇摆不定。今天也要注意与同事的关系处理，对方有些大嘴巴。今天在健康上也容易上火。</a:t>
            </a:r>
          </a:p>
        </p:txBody>
      </p:sp>
      <p:pic>
        <p:nvPicPr>
          <p:cNvPr id="181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14400" y="2286000"/>
            <a:ext cx="1828800" cy="18288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宁静今日星座运势</a:t>
            </a:r>
          </a:p>
        </p:txBody>
      </p:sp>
      <p:sp>
        <p:nvSpPr>
          <p:cNvPr id="184" name="TextBox 2"/>
          <p:cNvSpPr txBox="1"/>
          <p:nvPr/>
        </p:nvSpPr>
        <p:spPr>
          <a:xfrm>
            <a:off x="3657600" y="1470659"/>
            <a:ext cx="4572000" cy="4930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b">
            <a:spAutoFit/>
          </a:bodyPr>
          <a:lstStyle/>
          <a:p>
            <a:pPr/>
            <a:r>
              <a:t>星座：金牛座</a:t>
            </a:r>
          </a:p>
          <a:p>
            <a:pPr/>
            <a:r>
              <a:t>时间：</a:t>
            </a:r>
            <a:r>
              <a:t>2020</a:t>
            </a:r>
            <a:r>
              <a:t>年</a:t>
            </a:r>
            <a:r>
              <a:t>07</a:t>
            </a:r>
            <a:r>
              <a:t>月</a:t>
            </a:r>
            <a:r>
              <a:t>01</a:t>
            </a:r>
            <a:r>
              <a:t>日</a:t>
            </a:r>
          </a:p>
          <a:p>
            <a:pPr>
              <a:defRPr>
                <a:solidFill>
                  <a:srgbClr val="FFFF00"/>
                </a:solidFill>
              </a:defRPr>
            </a:pPr>
          </a:p>
          <a:p>
            <a:pPr/>
            <a:r>
              <a:t>综合指数</a:t>
            </a:r>
            <a:r>
              <a:t>:80</a:t>
            </a:r>
          </a:p>
          <a:p>
            <a:pPr>
              <a:defRPr>
                <a:solidFill>
                  <a:srgbClr val="FFFF00"/>
                </a:solidFill>
              </a:defRPr>
            </a:pPr>
          </a:p>
          <a:p>
            <a:pPr/>
            <a:r>
              <a:t>幸运色</a:t>
            </a:r>
            <a:r>
              <a:t>:</a:t>
            </a:r>
            <a:r>
              <a:t>咖啡色</a:t>
            </a:r>
          </a:p>
          <a:p>
            <a:pPr>
              <a:defRPr>
                <a:solidFill>
                  <a:srgbClr val="FFFF00"/>
                </a:solidFill>
              </a:defRPr>
            </a:pPr>
          </a:p>
          <a:p>
            <a:pPr/>
            <a:r>
              <a:t>幸运数字：</a:t>
            </a:r>
            <a:r>
              <a:t>0</a:t>
            </a:r>
          </a:p>
          <a:p>
            <a:pPr>
              <a:defRPr>
                <a:solidFill>
                  <a:srgbClr val="FFFF00"/>
                </a:solidFill>
              </a:defRPr>
            </a:pPr>
          </a:p>
          <a:p>
            <a:pPr/>
            <a:r>
              <a:t>今日概述：今天牛牛们要注意下健康和财务问题。健康上容易上火长东西或是出血之类（也容易失眠）。财务上今天容易有些不必要的花销，另外也不要听人忽悠投资。今天在工作上牛牛们能得到领导的支持，不过领导可能会不太明确工作方向，要确认清楚。</a:t>
            </a:r>
          </a:p>
        </p:txBody>
      </p:sp>
      <p:pic>
        <p:nvPicPr>
          <p:cNvPr id="185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14400" y="2286000"/>
            <a:ext cx="1828800" cy="18288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伊能静今日星座运势</a:t>
            </a:r>
          </a:p>
        </p:txBody>
      </p:sp>
      <p:sp>
        <p:nvSpPr>
          <p:cNvPr id="116" name="TextBox 2"/>
          <p:cNvSpPr txBox="1"/>
          <p:nvPr/>
        </p:nvSpPr>
        <p:spPr>
          <a:xfrm>
            <a:off x="3657600" y="1788160"/>
            <a:ext cx="4572000" cy="4612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b">
            <a:spAutoFit/>
          </a:bodyPr>
          <a:lstStyle/>
          <a:p>
            <a:pPr/>
            <a:r>
              <a:t>星座：双鱼座</a:t>
            </a:r>
          </a:p>
          <a:p>
            <a:pPr/>
            <a:r>
              <a:t>时间：</a:t>
            </a:r>
            <a:r>
              <a:t>2020</a:t>
            </a:r>
            <a:r>
              <a:t>年</a:t>
            </a:r>
            <a:r>
              <a:t>07</a:t>
            </a:r>
            <a:r>
              <a:t>月</a:t>
            </a:r>
            <a:r>
              <a:t>01</a:t>
            </a:r>
            <a:r>
              <a:t>日</a:t>
            </a:r>
          </a:p>
          <a:p>
            <a:pPr>
              <a:defRPr>
                <a:solidFill>
                  <a:srgbClr val="FFFF00"/>
                </a:solidFill>
              </a:defRPr>
            </a:pPr>
          </a:p>
          <a:p>
            <a:pPr/>
            <a:r>
              <a:t>综合指数</a:t>
            </a:r>
            <a:r>
              <a:t>:80</a:t>
            </a:r>
          </a:p>
          <a:p>
            <a:pPr>
              <a:defRPr>
                <a:solidFill>
                  <a:srgbClr val="FFFF00"/>
                </a:solidFill>
              </a:defRPr>
            </a:pPr>
          </a:p>
          <a:p>
            <a:pPr/>
            <a:r>
              <a:t>幸运色</a:t>
            </a:r>
            <a:r>
              <a:t>:</a:t>
            </a:r>
            <a:r>
              <a:t>白色</a:t>
            </a:r>
          </a:p>
          <a:p>
            <a:pPr>
              <a:defRPr>
                <a:solidFill>
                  <a:srgbClr val="FFFF00"/>
                </a:solidFill>
              </a:defRPr>
            </a:pPr>
          </a:p>
          <a:p>
            <a:pPr/>
            <a:r>
              <a:t>幸运数字：</a:t>
            </a:r>
            <a:r>
              <a:t>1</a:t>
            </a:r>
          </a:p>
          <a:p>
            <a:pPr>
              <a:defRPr>
                <a:solidFill>
                  <a:srgbClr val="FFFF00"/>
                </a:solidFill>
              </a:defRPr>
            </a:pPr>
          </a:p>
          <a:p>
            <a:pPr/>
            <a:r>
              <a:t>今日概述：今天双鱼们要注意下感情。最近双鱼们的想法有些游移不定，不太清楚自己究竟要什么，这让对方不知道该怎么相处。人际方面，双鱼们今天可能会觉得自己没有被朋友重视。</a:t>
            </a:r>
          </a:p>
        </p:txBody>
      </p:sp>
      <p:pic>
        <p:nvPicPr>
          <p:cNvPr id="117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14400" y="2286000"/>
            <a:ext cx="1828800" cy="18288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沈梦辰今日星座运势</a:t>
            </a:r>
          </a:p>
        </p:txBody>
      </p:sp>
      <p:sp>
        <p:nvSpPr>
          <p:cNvPr id="188" name="TextBox 2"/>
          <p:cNvSpPr txBox="1"/>
          <p:nvPr/>
        </p:nvSpPr>
        <p:spPr>
          <a:xfrm>
            <a:off x="3657600" y="1788160"/>
            <a:ext cx="4572000" cy="4612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b">
            <a:spAutoFit/>
          </a:bodyPr>
          <a:lstStyle/>
          <a:p>
            <a:pPr/>
            <a:r>
              <a:t>星座：双子座</a:t>
            </a:r>
          </a:p>
          <a:p>
            <a:pPr/>
            <a:r>
              <a:t>时间：</a:t>
            </a:r>
            <a:r>
              <a:t>2020</a:t>
            </a:r>
            <a:r>
              <a:t>年</a:t>
            </a:r>
            <a:r>
              <a:t>07</a:t>
            </a:r>
            <a:r>
              <a:t>月</a:t>
            </a:r>
            <a:r>
              <a:t>01</a:t>
            </a:r>
            <a:r>
              <a:t>日</a:t>
            </a:r>
          </a:p>
          <a:p>
            <a:pPr>
              <a:defRPr>
                <a:solidFill>
                  <a:srgbClr val="FFFF00"/>
                </a:solidFill>
              </a:defRPr>
            </a:pPr>
          </a:p>
          <a:p>
            <a:pPr/>
            <a:r>
              <a:t>综合指数</a:t>
            </a:r>
            <a:r>
              <a:t>:80</a:t>
            </a:r>
          </a:p>
          <a:p>
            <a:pPr>
              <a:defRPr>
                <a:solidFill>
                  <a:srgbClr val="FFFF00"/>
                </a:solidFill>
              </a:defRPr>
            </a:pPr>
          </a:p>
          <a:p>
            <a:pPr/>
            <a:r>
              <a:t>幸运色</a:t>
            </a:r>
            <a:r>
              <a:t>:</a:t>
            </a:r>
            <a:r>
              <a:t>白色</a:t>
            </a:r>
          </a:p>
          <a:p>
            <a:pPr>
              <a:defRPr>
                <a:solidFill>
                  <a:srgbClr val="FFFF00"/>
                </a:solidFill>
              </a:defRPr>
            </a:pPr>
          </a:p>
          <a:p>
            <a:pPr/>
            <a:r>
              <a:t>幸运数字：</a:t>
            </a:r>
            <a:r>
              <a:t>4</a:t>
            </a:r>
          </a:p>
          <a:p>
            <a:pPr>
              <a:defRPr>
                <a:solidFill>
                  <a:srgbClr val="FFFF00"/>
                </a:solidFill>
              </a:defRPr>
            </a:pPr>
          </a:p>
          <a:p>
            <a:pPr/>
            <a:r>
              <a:t>今日概述：今天双子们可能会遇到想法不定的领导，也有人会接到一个模拟两可的任务。部分双子今天会有理财或是健康咨询之类的想法。今天也有可能会需要为工作垫款。双子们今天也会特别关注形象方面的事。</a:t>
            </a:r>
          </a:p>
        </p:txBody>
      </p:sp>
      <p:pic>
        <p:nvPicPr>
          <p:cNvPr id="189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14400" y="2286000"/>
            <a:ext cx="1828800" cy="18288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阿朵今日星座运势</a:t>
            </a:r>
          </a:p>
        </p:txBody>
      </p:sp>
      <p:sp>
        <p:nvSpPr>
          <p:cNvPr id="192" name="TextBox 2"/>
          <p:cNvSpPr txBox="1"/>
          <p:nvPr/>
        </p:nvSpPr>
        <p:spPr>
          <a:xfrm>
            <a:off x="3657600" y="1153159"/>
            <a:ext cx="4572000" cy="5247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b">
            <a:spAutoFit/>
          </a:bodyPr>
          <a:lstStyle/>
          <a:p>
            <a:pPr/>
            <a:r>
              <a:t>星座：白羊座</a:t>
            </a:r>
          </a:p>
          <a:p>
            <a:pPr/>
            <a:r>
              <a:t>时间：</a:t>
            </a:r>
            <a:r>
              <a:t>2020</a:t>
            </a:r>
            <a:r>
              <a:t>年</a:t>
            </a:r>
            <a:r>
              <a:t>07</a:t>
            </a:r>
            <a:r>
              <a:t>月</a:t>
            </a:r>
            <a:r>
              <a:t>01</a:t>
            </a:r>
            <a:r>
              <a:t>日</a:t>
            </a:r>
          </a:p>
          <a:p>
            <a:pPr>
              <a:defRPr>
                <a:solidFill>
                  <a:srgbClr val="FFFF00"/>
                </a:solidFill>
              </a:defRPr>
            </a:pPr>
          </a:p>
          <a:p>
            <a:pPr/>
            <a:r>
              <a:t>综合指数</a:t>
            </a:r>
            <a:r>
              <a:t>:80</a:t>
            </a:r>
          </a:p>
          <a:p>
            <a:pPr>
              <a:defRPr>
                <a:solidFill>
                  <a:srgbClr val="FFFF00"/>
                </a:solidFill>
              </a:defRPr>
            </a:pPr>
          </a:p>
          <a:p>
            <a:pPr/>
            <a:r>
              <a:t>幸运色</a:t>
            </a:r>
            <a:r>
              <a:t>:</a:t>
            </a:r>
            <a:r>
              <a:t>绿色</a:t>
            </a:r>
          </a:p>
          <a:p>
            <a:pPr>
              <a:defRPr>
                <a:solidFill>
                  <a:srgbClr val="FFFF00"/>
                </a:solidFill>
              </a:defRPr>
            </a:pPr>
          </a:p>
          <a:p>
            <a:pPr/>
            <a:r>
              <a:t>幸运数字：</a:t>
            </a:r>
            <a:r>
              <a:t>3</a:t>
            </a:r>
          </a:p>
          <a:p>
            <a:pPr>
              <a:defRPr>
                <a:solidFill>
                  <a:srgbClr val="FFFF00"/>
                </a:solidFill>
              </a:defRPr>
            </a:pPr>
          </a:p>
          <a:p>
            <a:pPr/>
            <a:r>
              <a:t>今日概述：今天白羊们在工作上比较有自己的想法或是规划，也有白羊会接受领导新派的任务或是给予的支持。不过要注意的是，今天在工作计划安排上容易变动，领导的想法也摇摆不定。今天也要注意与同事的关系处理，对方有些大嘴巴。今天在健康上也容易上火。</a:t>
            </a:r>
          </a:p>
        </p:txBody>
      </p:sp>
      <p:pic>
        <p:nvPicPr>
          <p:cNvPr id="193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14400" y="2286000"/>
            <a:ext cx="1828800" cy="18288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王丽坤今日星座运势</a:t>
            </a:r>
          </a:p>
        </p:txBody>
      </p:sp>
      <p:sp>
        <p:nvSpPr>
          <p:cNvPr id="196" name="TextBox 2"/>
          <p:cNvSpPr txBox="1"/>
          <p:nvPr/>
        </p:nvSpPr>
        <p:spPr>
          <a:xfrm>
            <a:off x="3657600" y="1153159"/>
            <a:ext cx="4572000" cy="5247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b">
            <a:spAutoFit/>
          </a:bodyPr>
          <a:lstStyle/>
          <a:p>
            <a:pPr/>
            <a:r>
              <a:t>星座：白羊座</a:t>
            </a:r>
          </a:p>
          <a:p>
            <a:pPr/>
            <a:r>
              <a:t>时间：</a:t>
            </a:r>
            <a:r>
              <a:t>2020</a:t>
            </a:r>
            <a:r>
              <a:t>年</a:t>
            </a:r>
            <a:r>
              <a:t>07</a:t>
            </a:r>
            <a:r>
              <a:t>月</a:t>
            </a:r>
            <a:r>
              <a:t>01</a:t>
            </a:r>
            <a:r>
              <a:t>日</a:t>
            </a:r>
          </a:p>
          <a:p>
            <a:pPr>
              <a:defRPr>
                <a:solidFill>
                  <a:srgbClr val="FFFF00"/>
                </a:solidFill>
              </a:defRPr>
            </a:pPr>
          </a:p>
          <a:p>
            <a:pPr/>
            <a:r>
              <a:t>综合指数</a:t>
            </a:r>
            <a:r>
              <a:t>:80</a:t>
            </a:r>
          </a:p>
          <a:p>
            <a:pPr>
              <a:defRPr>
                <a:solidFill>
                  <a:srgbClr val="FFFF00"/>
                </a:solidFill>
              </a:defRPr>
            </a:pPr>
          </a:p>
          <a:p>
            <a:pPr/>
            <a:r>
              <a:t>幸运色</a:t>
            </a:r>
            <a:r>
              <a:t>:</a:t>
            </a:r>
            <a:r>
              <a:t>绿色</a:t>
            </a:r>
          </a:p>
          <a:p>
            <a:pPr>
              <a:defRPr>
                <a:solidFill>
                  <a:srgbClr val="FFFF00"/>
                </a:solidFill>
              </a:defRPr>
            </a:pPr>
          </a:p>
          <a:p>
            <a:pPr/>
            <a:r>
              <a:t>幸运数字：</a:t>
            </a:r>
            <a:r>
              <a:t>3</a:t>
            </a:r>
          </a:p>
          <a:p>
            <a:pPr>
              <a:defRPr>
                <a:solidFill>
                  <a:srgbClr val="FFFF00"/>
                </a:solidFill>
              </a:defRPr>
            </a:pPr>
          </a:p>
          <a:p>
            <a:pPr/>
            <a:r>
              <a:t>今日概述：今天白羊们在工作上比较有自己的想法或是规划，也有白羊会接受领导新派的任务或是给予的支持。不过要注意的是，今天在工作计划安排上容易变动，领导的想法也摇摆不定。今天也要注意与同事的关系处理，对方有些大嘴巴。今天在健康上也容易上火。</a:t>
            </a:r>
          </a:p>
        </p:txBody>
      </p:sp>
      <p:pic>
        <p:nvPicPr>
          <p:cNvPr id="197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14400" y="2286000"/>
            <a:ext cx="1828800" cy="18288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袁咏琳今日星座运势</a:t>
            </a:r>
          </a:p>
        </p:txBody>
      </p:sp>
      <p:sp>
        <p:nvSpPr>
          <p:cNvPr id="200" name="TextBox 2"/>
          <p:cNvSpPr txBox="1"/>
          <p:nvPr/>
        </p:nvSpPr>
        <p:spPr>
          <a:xfrm>
            <a:off x="3657600" y="1788160"/>
            <a:ext cx="4572000" cy="4612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b">
            <a:spAutoFit/>
          </a:bodyPr>
          <a:lstStyle/>
          <a:p>
            <a:pPr/>
            <a:r>
              <a:t>星座：天蝎座</a:t>
            </a:r>
          </a:p>
          <a:p>
            <a:pPr/>
            <a:r>
              <a:t>时间：</a:t>
            </a:r>
            <a:r>
              <a:t>2020</a:t>
            </a:r>
            <a:r>
              <a:t>年</a:t>
            </a:r>
            <a:r>
              <a:t>07</a:t>
            </a:r>
            <a:r>
              <a:t>月</a:t>
            </a:r>
            <a:r>
              <a:t>01</a:t>
            </a:r>
            <a:r>
              <a:t>日</a:t>
            </a:r>
          </a:p>
          <a:p>
            <a:pPr>
              <a:defRPr>
                <a:solidFill>
                  <a:srgbClr val="FFFF00"/>
                </a:solidFill>
              </a:defRPr>
            </a:pPr>
          </a:p>
          <a:p>
            <a:pPr/>
            <a:r>
              <a:t>综合指数</a:t>
            </a:r>
            <a:r>
              <a:t>:80</a:t>
            </a:r>
          </a:p>
          <a:p>
            <a:pPr>
              <a:defRPr>
                <a:solidFill>
                  <a:srgbClr val="FFFF00"/>
                </a:solidFill>
              </a:defRPr>
            </a:pPr>
          </a:p>
          <a:p>
            <a:pPr/>
            <a:r>
              <a:t>幸运色</a:t>
            </a:r>
            <a:r>
              <a:t>:</a:t>
            </a:r>
            <a:r>
              <a:t>绿色</a:t>
            </a:r>
          </a:p>
          <a:p>
            <a:pPr>
              <a:defRPr>
                <a:solidFill>
                  <a:srgbClr val="FFFF00"/>
                </a:solidFill>
              </a:defRPr>
            </a:pPr>
          </a:p>
          <a:p>
            <a:pPr/>
            <a:r>
              <a:t>幸运数字：</a:t>
            </a:r>
            <a:r>
              <a:t>3</a:t>
            </a:r>
          </a:p>
          <a:p>
            <a:pPr>
              <a:defRPr>
                <a:solidFill>
                  <a:srgbClr val="FFFF00"/>
                </a:solidFill>
              </a:defRPr>
            </a:pPr>
          </a:p>
          <a:p>
            <a:pPr/>
            <a:r>
              <a:t>今日概述：今天天蝎们在人际关系上比较有利，沟通交流或是外出办事都比较顺利。不过还是有可能出现计划之外的情况。部分天蝎今天会萌生旅行的想法，也有天蝎们今天会因为心情的原因就疯狂网购。</a:t>
            </a:r>
          </a:p>
        </p:txBody>
      </p:sp>
      <p:pic>
        <p:nvPicPr>
          <p:cNvPr id="201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14400" y="2286000"/>
            <a:ext cx="1828800" cy="18288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王霏霏今日星座运势</a:t>
            </a:r>
          </a:p>
        </p:txBody>
      </p:sp>
      <p:sp>
        <p:nvSpPr>
          <p:cNvPr id="204" name="TextBox 2"/>
          <p:cNvSpPr txBox="1"/>
          <p:nvPr/>
        </p:nvSpPr>
        <p:spPr>
          <a:xfrm>
            <a:off x="3657600" y="1470659"/>
            <a:ext cx="4572000" cy="4930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b">
            <a:spAutoFit/>
          </a:bodyPr>
          <a:lstStyle/>
          <a:p>
            <a:pPr/>
            <a:r>
              <a:t>星座：金牛座</a:t>
            </a:r>
          </a:p>
          <a:p>
            <a:pPr/>
            <a:r>
              <a:t>时间：</a:t>
            </a:r>
            <a:r>
              <a:t>2020</a:t>
            </a:r>
            <a:r>
              <a:t>年</a:t>
            </a:r>
            <a:r>
              <a:t>07</a:t>
            </a:r>
            <a:r>
              <a:t>月</a:t>
            </a:r>
            <a:r>
              <a:t>01</a:t>
            </a:r>
            <a:r>
              <a:t>日</a:t>
            </a:r>
          </a:p>
          <a:p>
            <a:pPr>
              <a:defRPr>
                <a:solidFill>
                  <a:srgbClr val="FFFF00"/>
                </a:solidFill>
              </a:defRPr>
            </a:pPr>
          </a:p>
          <a:p>
            <a:pPr/>
            <a:r>
              <a:t>综合指数</a:t>
            </a:r>
            <a:r>
              <a:t>:80</a:t>
            </a:r>
          </a:p>
          <a:p>
            <a:pPr>
              <a:defRPr>
                <a:solidFill>
                  <a:srgbClr val="FFFF00"/>
                </a:solidFill>
              </a:defRPr>
            </a:pPr>
          </a:p>
          <a:p>
            <a:pPr/>
            <a:r>
              <a:t>幸运色</a:t>
            </a:r>
            <a:r>
              <a:t>:</a:t>
            </a:r>
            <a:r>
              <a:t>咖啡色</a:t>
            </a:r>
          </a:p>
          <a:p>
            <a:pPr>
              <a:defRPr>
                <a:solidFill>
                  <a:srgbClr val="FFFF00"/>
                </a:solidFill>
              </a:defRPr>
            </a:pPr>
          </a:p>
          <a:p>
            <a:pPr/>
            <a:r>
              <a:t>幸运数字：</a:t>
            </a:r>
            <a:r>
              <a:t>0</a:t>
            </a:r>
          </a:p>
          <a:p>
            <a:pPr>
              <a:defRPr>
                <a:solidFill>
                  <a:srgbClr val="FFFF00"/>
                </a:solidFill>
              </a:defRPr>
            </a:pPr>
          </a:p>
          <a:p>
            <a:pPr/>
            <a:r>
              <a:t>今日概述：今天牛牛们要注意下健康和财务问题。健康上容易上火长东西或是出血之类（也容易失眠）。财务上今天容易有些不必要的花销，另外也不要听人忽悠投资。今天在工作上牛牛们能得到领导的支持，不过领导可能会不太明确工作方向，要确认清楚。</a:t>
            </a:r>
          </a:p>
        </p:txBody>
      </p:sp>
      <p:pic>
        <p:nvPicPr>
          <p:cNvPr id="205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14400" y="2286000"/>
            <a:ext cx="1828800" cy="18288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陈松伶今日星座运势</a:t>
            </a:r>
          </a:p>
        </p:txBody>
      </p:sp>
      <p:sp>
        <p:nvSpPr>
          <p:cNvPr id="208" name="TextBox 2"/>
          <p:cNvSpPr txBox="1"/>
          <p:nvPr/>
        </p:nvSpPr>
        <p:spPr>
          <a:xfrm>
            <a:off x="3657600" y="1788160"/>
            <a:ext cx="4572000" cy="4612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b">
            <a:spAutoFit/>
          </a:bodyPr>
          <a:lstStyle/>
          <a:p>
            <a:pPr/>
            <a:r>
              <a:t>星座：水瓶座</a:t>
            </a:r>
          </a:p>
          <a:p>
            <a:pPr/>
            <a:r>
              <a:t>时间：</a:t>
            </a:r>
            <a:r>
              <a:t>2020</a:t>
            </a:r>
            <a:r>
              <a:t>年</a:t>
            </a:r>
            <a:r>
              <a:t>07</a:t>
            </a:r>
            <a:r>
              <a:t>月</a:t>
            </a:r>
            <a:r>
              <a:t>01</a:t>
            </a:r>
            <a:r>
              <a:t>日</a:t>
            </a:r>
          </a:p>
          <a:p>
            <a:pPr>
              <a:defRPr>
                <a:solidFill>
                  <a:srgbClr val="FFFF00"/>
                </a:solidFill>
              </a:defRPr>
            </a:pPr>
          </a:p>
          <a:p>
            <a:pPr/>
            <a:r>
              <a:t>综合指数</a:t>
            </a:r>
            <a:r>
              <a:t>:80</a:t>
            </a:r>
          </a:p>
          <a:p>
            <a:pPr>
              <a:defRPr>
                <a:solidFill>
                  <a:srgbClr val="FFFF00"/>
                </a:solidFill>
              </a:defRPr>
            </a:pPr>
          </a:p>
          <a:p>
            <a:pPr/>
            <a:r>
              <a:t>幸运色</a:t>
            </a:r>
            <a:r>
              <a:t>:</a:t>
            </a:r>
            <a:r>
              <a:t>红色</a:t>
            </a:r>
          </a:p>
          <a:p>
            <a:pPr>
              <a:defRPr>
                <a:solidFill>
                  <a:srgbClr val="FFFF00"/>
                </a:solidFill>
              </a:defRPr>
            </a:pPr>
          </a:p>
          <a:p>
            <a:pPr/>
            <a:r>
              <a:t>幸运数字：</a:t>
            </a:r>
            <a:r>
              <a:t>2</a:t>
            </a:r>
          </a:p>
          <a:p>
            <a:pPr>
              <a:defRPr>
                <a:solidFill>
                  <a:srgbClr val="FFFF00"/>
                </a:solidFill>
              </a:defRPr>
            </a:pPr>
          </a:p>
          <a:p>
            <a:pPr/>
            <a:r>
              <a:t>今日概述：今天水瓶们可能会觉得精神压力有些大，部分水瓶也会失眠。在工作上今天可能会需要加班，也需要帮领导处理一些杂事。水瓶们今天或许会有些赚钱的想法，不过目前还拿不定主意。</a:t>
            </a:r>
          </a:p>
        </p:txBody>
      </p:sp>
      <p:pic>
        <p:nvPicPr>
          <p:cNvPr id="209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14400" y="2286000"/>
            <a:ext cx="1828800" cy="18288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王智今日星座运势</a:t>
            </a:r>
          </a:p>
        </p:txBody>
      </p:sp>
      <p:sp>
        <p:nvSpPr>
          <p:cNvPr id="212" name="TextBox 2"/>
          <p:cNvSpPr txBox="1"/>
          <p:nvPr/>
        </p:nvSpPr>
        <p:spPr>
          <a:xfrm>
            <a:off x="3657600" y="1470659"/>
            <a:ext cx="4572000" cy="4930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b">
            <a:spAutoFit/>
          </a:bodyPr>
          <a:lstStyle/>
          <a:p>
            <a:pPr/>
            <a:r>
              <a:t>星座：狮子座</a:t>
            </a:r>
          </a:p>
          <a:p>
            <a:pPr/>
            <a:r>
              <a:t>时间：</a:t>
            </a:r>
            <a:r>
              <a:t>2020</a:t>
            </a:r>
            <a:r>
              <a:t>年</a:t>
            </a:r>
            <a:r>
              <a:t>07</a:t>
            </a:r>
            <a:r>
              <a:t>月</a:t>
            </a:r>
            <a:r>
              <a:t>01</a:t>
            </a:r>
            <a:r>
              <a:t>日</a:t>
            </a:r>
          </a:p>
          <a:p>
            <a:pPr>
              <a:defRPr>
                <a:solidFill>
                  <a:srgbClr val="FFFF00"/>
                </a:solidFill>
              </a:defRPr>
            </a:pPr>
          </a:p>
          <a:p>
            <a:pPr/>
            <a:r>
              <a:t>综合指数</a:t>
            </a:r>
            <a:r>
              <a:t>:80</a:t>
            </a:r>
          </a:p>
          <a:p>
            <a:pPr>
              <a:defRPr>
                <a:solidFill>
                  <a:srgbClr val="FFFF00"/>
                </a:solidFill>
              </a:defRPr>
            </a:pPr>
          </a:p>
          <a:p>
            <a:pPr/>
            <a:r>
              <a:t>幸运色</a:t>
            </a:r>
            <a:r>
              <a:t>:</a:t>
            </a:r>
            <a:r>
              <a:t>白色</a:t>
            </a:r>
          </a:p>
          <a:p>
            <a:pPr>
              <a:defRPr>
                <a:solidFill>
                  <a:srgbClr val="FFFF00"/>
                </a:solidFill>
              </a:defRPr>
            </a:pPr>
          </a:p>
          <a:p>
            <a:pPr/>
            <a:r>
              <a:t>幸运数字：</a:t>
            </a:r>
            <a:r>
              <a:t>4</a:t>
            </a:r>
          </a:p>
          <a:p>
            <a:pPr>
              <a:defRPr>
                <a:solidFill>
                  <a:srgbClr val="FFFF00"/>
                </a:solidFill>
              </a:defRPr>
            </a:pPr>
          </a:p>
          <a:p>
            <a:pPr/>
            <a:r>
              <a:t>今日概述：狮子们今天要注意财务的花销。部分狮子可能会因为工作原因垫付款项，也有狮子会在健康上有支出。狮子们今天想法虽然很多，但是不太想与人交流。部分狮子今天会参加聚会，不过期间可能会发生一些让自己不开心的事。</a:t>
            </a:r>
          </a:p>
        </p:txBody>
      </p:sp>
      <p:pic>
        <p:nvPicPr>
          <p:cNvPr id="213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14400" y="2286000"/>
            <a:ext cx="1828800" cy="18288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金晨今日星座运势</a:t>
            </a:r>
          </a:p>
        </p:txBody>
      </p:sp>
      <p:sp>
        <p:nvSpPr>
          <p:cNvPr id="216" name="TextBox 2"/>
          <p:cNvSpPr txBox="1"/>
          <p:nvPr/>
        </p:nvSpPr>
        <p:spPr>
          <a:xfrm>
            <a:off x="3657600" y="1470659"/>
            <a:ext cx="4572000" cy="4930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b">
            <a:spAutoFit/>
          </a:bodyPr>
          <a:lstStyle/>
          <a:p>
            <a:pPr/>
            <a:r>
              <a:t>星座：处女座</a:t>
            </a:r>
          </a:p>
          <a:p>
            <a:pPr/>
            <a:r>
              <a:t>时间：</a:t>
            </a:r>
            <a:r>
              <a:t>2020</a:t>
            </a:r>
            <a:r>
              <a:t>年</a:t>
            </a:r>
            <a:r>
              <a:t>07</a:t>
            </a:r>
            <a:r>
              <a:t>月</a:t>
            </a:r>
            <a:r>
              <a:t>01</a:t>
            </a:r>
            <a:r>
              <a:t>日</a:t>
            </a:r>
          </a:p>
          <a:p>
            <a:pPr>
              <a:defRPr>
                <a:solidFill>
                  <a:srgbClr val="FFFF00"/>
                </a:solidFill>
              </a:defRPr>
            </a:pPr>
          </a:p>
          <a:p>
            <a:pPr/>
            <a:r>
              <a:t>综合指数</a:t>
            </a:r>
            <a:r>
              <a:t>:80</a:t>
            </a:r>
          </a:p>
          <a:p>
            <a:pPr>
              <a:defRPr>
                <a:solidFill>
                  <a:srgbClr val="FFFF00"/>
                </a:solidFill>
              </a:defRPr>
            </a:pPr>
          </a:p>
          <a:p>
            <a:pPr/>
            <a:r>
              <a:t>幸运色</a:t>
            </a:r>
            <a:r>
              <a:t>:</a:t>
            </a:r>
            <a:r>
              <a:t>蓝色</a:t>
            </a:r>
          </a:p>
          <a:p>
            <a:pPr>
              <a:defRPr>
                <a:solidFill>
                  <a:srgbClr val="FFFF00"/>
                </a:solidFill>
              </a:defRPr>
            </a:pPr>
          </a:p>
          <a:p>
            <a:pPr/>
            <a:r>
              <a:t>幸运数字：</a:t>
            </a:r>
            <a:r>
              <a:t>1</a:t>
            </a:r>
          </a:p>
          <a:p>
            <a:pPr>
              <a:defRPr>
                <a:solidFill>
                  <a:srgbClr val="FFFF00"/>
                </a:solidFill>
              </a:defRPr>
            </a:pPr>
          </a:p>
          <a:p>
            <a:pPr/>
            <a:r>
              <a:t>今日概述：整体运势处于严峻的形势中，卑微的姿态会让你委屈求全。你会低估自己的实力，总是膜拜和羡慕别人的才能，却没有看到自己身上也有发光点。所以在选择上你会服从别人的安排，或是将机会拱手让人，就是不相信自己也能行。</a:t>
            </a:r>
          </a:p>
        </p:txBody>
      </p:sp>
      <p:pic>
        <p:nvPicPr>
          <p:cNvPr id="217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14400" y="2286000"/>
            <a:ext cx="1828800" cy="18288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朱婧汐今日星座运势</a:t>
            </a:r>
          </a:p>
        </p:txBody>
      </p:sp>
      <p:sp>
        <p:nvSpPr>
          <p:cNvPr id="220" name="TextBox 2"/>
          <p:cNvSpPr txBox="1"/>
          <p:nvPr/>
        </p:nvSpPr>
        <p:spPr>
          <a:xfrm>
            <a:off x="3657600" y="1153159"/>
            <a:ext cx="4572000" cy="5247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b">
            <a:spAutoFit/>
          </a:bodyPr>
          <a:lstStyle/>
          <a:p>
            <a:pPr/>
            <a:r>
              <a:t>星座：白羊座</a:t>
            </a:r>
          </a:p>
          <a:p>
            <a:pPr/>
            <a:r>
              <a:t>时间：</a:t>
            </a:r>
            <a:r>
              <a:t>2020</a:t>
            </a:r>
            <a:r>
              <a:t>年</a:t>
            </a:r>
            <a:r>
              <a:t>07</a:t>
            </a:r>
            <a:r>
              <a:t>月</a:t>
            </a:r>
            <a:r>
              <a:t>01</a:t>
            </a:r>
            <a:r>
              <a:t>日</a:t>
            </a:r>
          </a:p>
          <a:p>
            <a:pPr>
              <a:defRPr>
                <a:solidFill>
                  <a:srgbClr val="FFFF00"/>
                </a:solidFill>
              </a:defRPr>
            </a:pPr>
          </a:p>
          <a:p>
            <a:pPr/>
            <a:r>
              <a:t>综合指数</a:t>
            </a:r>
            <a:r>
              <a:t>:80</a:t>
            </a:r>
          </a:p>
          <a:p>
            <a:pPr>
              <a:defRPr>
                <a:solidFill>
                  <a:srgbClr val="FFFF00"/>
                </a:solidFill>
              </a:defRPr>
            </a:pPr>
          </a:p>
          <a:p>
            <a:pPr/>
            <a:r>
              <a:t>幸运色</a:t>
            </a:r>
            <a:r>
              <a:t>:</a:t>
            </a:r>
            <a:r>
              <a:t>绿色</a:t>
            </a:r>
          </a:p>
          <a:p>
            <a:pPr>
              <a:defRPr>
                <a:solidFill>
                  <a:srgbClr val="FFFF00"/>
                </a:solidFill>
              </a:defRPr>
            </a:pPr>
          </a:p>
          <a:p>
            <a:pPr/>
            <a:r>
              <a:t>幸运数字：</a:t>
            </a:r>
            <a:r>
              <a:t>3</a:t>
            </a:r>
          </a:p>
          <a:p>
            <a:pPr>
              <a:defRPr>
                <a:solidFill>
                  <a:srgbClr val="FFFF00"/>
                </a:solidFill>
              </a:defRPr>
            </a:pPr>
          </a:p>
          <a:p>
            <a:pPr/>
            <a:r>
              <a:t>今日概述：今天白羊们在工作上比较有自己的想法或是规划，也有白羊会接受领导新派的任务或是给予的支持。不过要注意的是，今天在工作计划安排上容易变动，领导的想法也摇摆不定。今天也要注意与同事的关系处理，对方有些大嘴巴。今天在健康上也容易上火。</a:t>
            </a:r>
          </a:p>
        </p:txBody>
      </p:sp>
      <p:pic>
        <p:nvPicPr>
          <p:cNvPr id="221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14400" y="2286000"/>
            <a:ext cx="1828800" cy="18288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吴昕今日星座运势</a:t>
            </a:r>
          </a:p>
        </p:txBody>
      </p:sp>
      <p:sp>
        <p:nvSpPr>
          <p:cNvPr id="224" name="TextBox 2"/>
          <p:cNvSpPr txBox="1"/>
          <p:nvPr/>
        </p:nvSpPr>
        <p:spPr>
          <a:xfrm>
            <a:off x="3657600" y="1788160"/>
            <a:ext cx="4572000" cy="4612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b">
            <a:spAutoFit/>
          </a:bodyPr>
          <a:lstStyle/>
          <a:p>
            <a:pPr/>
            <a:r>
              <a:t>星座：水瓶座</a:t>
            </a:r>
          </a:p>
          <a:p>
            <a:pPr/>
            <a:r>
              <a:t>时间：</a:t>
            </a:r>
            <a:r>
              <a:t>2020</a:t>
            </a:r>
            <a:r>
              <a:t>年</a:t>
            </a:r>
            <a:r>
              <a:t>07</a:t>
            </a:r>
            <a:r>
              <a:t>月</a:t>
            </a:r>
            <a:r>
              <a:t>01</a:t>
            </a:r>
            <a:r>
              <a:t>日</a:t>
            </a:r>
          </a:p>
          <a:p>
            <a:pPr>
              <a:defRPr>
                <a:solidFill>
                  <a:srgbClr val="FFFF00"/>
                </a:solidFill>
              </a:defRPr>
            </a:pPr>
          </a:p>
          <a:p>
            <a:pPr/>
            <a:r>
              <a:t>综合指数</a:t>
            </a:r>
            <a:r>
              <a:t>:80</a:t>
            </a:r>
          </a:p>
          <a:p>
            <a:pPr>
              <a:defRPr>
                <a:solidFill>
                  <a:srgbClr val="FFFF00"/>
                </a:solidFill>
              </a:defRPr>
            </a:pPr>
          </a:p>
          <a:p>
            <a:pPr/>
            <a:r>
              <a:t>幸运色</a:t>
            </a:r>
            <a:r>
              <a:t>:</a:t>
            </a:r>
            <a:r>
              <a:t>红色</a:t>
            </a:r>
          </a:p>
          <a:p>
            <a:pPr>
              <a:defRPr>
                <a:solidFill>
                  <a:srgbClr val="FFFF00"/>
                </a:solidFill>
              </a:defRPr>
            </a:pPr>
          </a:p>
          <a:p>
            <a:pPr/>
            <a:r>
              <a:t>幸运数字：</a:t>
            </a:r>
            <a:r>
              <a:t>2</a:t>
            </a:r>
          </a:p>
          <a:p>
            <a:pPr>
              <a:defRPr>
                <a:solidFill>
                  <a:srgbClr val="FFFF00"/>
                </a:solidFill>
              </a:defRPr>
            </a:pPr>
          </a:p>
          <a:p>
            <a:pPr/>
            <a:r>
              <a:t>今日概述：今天水瓶们可能会觉得精神压力有些大，部分水瓶也会失眠。在工作上今天可能会需要加班，也需要帮领导处理一些杂事。水瓶们今天或许会有些赚钱的想法，不过目前还拿不定主意。</a:t>
            </a:r>
          </a:p>
        </p:txBody>
      </p:sp>
      <p:pic>
        <p:nvPicPr>
          <p:cNvPr id="225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14400" y="2286000"/>
            <a:ext cx="1828800" cy="18288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金莎今日星座运势</a:t>
            </a:r>
          </a:p>
        </p:txBody>
      </p:sp>
      <p:sp>
        <p:nvSpPr>
          <p:cNvPr id="120" name="TextBox 2"/>
          <p:cNvSpPr txBox="1"/>
          <p:nvPr/>
        </p:nvSpPr>
        <p:spPr>
          <a:xfrm>
            <a:off x="3657600" y="1788160"/>
            <a:ext cx="4572000" cy="4612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b">
            <a:spAutoFit/>
          </a:bodyPr>
          <a:lstStyle/>
          <a:p>
            <a:pPr/>
            <a:r>
              <a:t>星座：双鱼座</a:t>
            </a:r>
          </a:p>
          <a:p>
            <a:pPr/>
            <a:r>
              <a:t>时间：</a:t>
            </a:r>
            <a:r>
              <a:t>2020</a:t>
            </a:r>
            <a:r>
              <a:t>年</a:t>
            </a:r>
            <a:r>
              <a:t>07</a:t>
            </a:r>
            <a:r>
              <a:t>月</a:t>
            </a:r>
            <a:r>
              <a:t>01</a:t>
            </a:r>
            <a:r>
              <a:t>日</a:t>
            </a:r>
          </a:p>
          <a:p>
            <a:pPr>
              <a:defRPr>
                <a:solidFill>
                  <a:srgbClr val="FFFF00"/>
                </a:solidFill>
              </a:defRPr>
            </a:pPr>
          </a:p>
          <a:p>
            <a:pPr/>
            <a:r>
              <a:t>综合指数</a:t>
            </a:r>
            <a:r>
              <a:t>:80</a:t>
            </a:r>
          </a:p>
          <a:p>
            <a:pPr>
              <a:defRPr>
                <a:solidFill>
                  <a:srgbClr val="FFFF00"/>
                </a:solidFill>
              </a:defRPr>
            </a:pPr>
          </a:p>
          <a:p>
            <a:pPr/>
            <a:r>
              <a:t>幸运色</a:t>
            </a:r>
            <a:r>
              <a:t>:</a:t>
            </a:r>
            <a:r>
              <a:t>白色</a:t>
            </a:r>
          </a:p>
          <a:p>
            <a:pPr>
              <a:defRPr>
                <a:solidFill>
                  <a:srgbClr val="FFFF00"/>
                </a:solidFill>
              </a:defRPr>
            </a:pPr>
          </a:p>
          <a:p>
            <a:pPr/>
            <a:r>
              <a:t>幸运数字：</a:t>
            </a:r>
            <a:r>
              <a:t>1</a:t>
            </a:r>
          </a:p>
          <a:p>
            <a:pPr>
              <a:defRPr>
                <a:solidFill>
                  <a:srgbClr val="FFFF00"/>
                </a:solidFill>
              </a:defRPr>
            </a:pPr>
          </a:p>
          <a:p>
            <a:pPr/>
            <a:r>
              <a:t>今日概述：今天双鱼们要注意下感情。最近双鱼们的想法有些游移不定，不太清楚自己究竟要什么，这让对方不知道该怎么相处。人际方面，双鱼们今天可能会觉得自己没有被朋友重视。</a:t>
            </a:r>
          </a:p>
        </p:txBody>
      </p:sp>
      <p:pic>
        <p:nvPicPr>
          <p:cNvPr id="121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14400" y="2286000"/>
            <a:ext cx="1828800" cy="18288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李斯丹妮今日星座运势</a:t>
            </a:r>
          </a:p>
        </p:txBody>
      </p:sp>
      <p:sp>
        <p:nvSpPr>
          <p:cNvPr id="228" name="TextBox 2"/>
          <p:cNvSpPr txBox="1"/>
          <p:nvPr/>
        </p:nvSpPr>
        <p:spPr>
          <a:xfrm>
            <a:off x="3657600" y="1470659"/>
            <a:ext cx="4572000" cy="4930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b">
            <a:spAutoFit/>
          </a:bodyPr>
          <a:lstStyle/>
          <a:p>
            <a:pPr/>
            <a:r>
              <a:t>星座：金牛座</a:t>
            </a:r>
          </a:p>
          <a:p>
            <a:pPr/>
            <a:r>
              <a:t>时间：</a:t>
            </a:r>
            <a:r>
              <a:t>2020</a:t>
            </a:r>
            <a:r>
              <a:t>年</a:t>
            </a:r>
            <a:r>
              <a:t>07</a:t>
            </a:r>
            <a:r>
              <a:t>月</a:t>
            </a:r>
            <a:r>
              <a:t>01</a:t>
            </a:r>
            <a:r>
              <a:t>日</a:t>
            </a:r>
          </a:p>
          <a:p>
            <a:pPr>
              <a:defRPr>
                <a:solidFill>
                  <a:srgbClr val="FFFF00"/>
                </a:solidFill>
              </a:defRPr>
            </a:pPr>
          </a:p>
          <a:p>
            <a:pPr/>
            <a:r>
              <a:t>综合指数</a:t>
            </a:r>
            <a:r>
              <a:t>:80</a:t>
            </a:r>
          </a:p>
          <a:p>
            <a:pPr>
              <a:defRPr>
                <a:solidFill>
                  <a:srgbClr val="FFFF00"/>
                </a:solidFill>
              </a:defRPr>
            </a:pPr>
          </a:p>
          <a:p>
            <a:pPr/>
            <a:r>
              <a:t>幸运色</a:t>
            </a:r>
            <a:r>
              <a:t>:</a:t>
            </a:r>
            <a:r>
              <a:t>咖啡色</a:t>
            </a:r>
          </a:p>
          <a:p>
            <a:pPr>
              <a:defRPr>
                <a:solidFill>
                  <a:srgbClr val="FFFF00"/>
                </a:solidFill>
              </a:defRPr>
            </a:pPr>
          </a:p>
          <a:p>
            <a:pPr/>
            <a:r>
              <a:t>幸运数字：</a:t>
            </a:r>
            <a:r>
              <a:t>0</a:t>
            </a:r>
          </a:p>
          <a:p>
            <a:pPr>
              <a:defRPr>
                <a:solidFill>
                  <a:srgbClr val="FFFF00"/>
                </a:solidFill>
              </a:defRPr>
            </a:pPr>
          </a:p>
          <a:p>
            <a:pPr/>
            <a:r>
              <a:t>今日概述：今天牛牛们要注意下健康和财务问题。健康上容易上火长东西或是出血之类（也容易失眠）。财务上今天容易有些不必要的花销，另外也不要听人忽悠投资。今天在工作上牛牛们能得到领导的支持，不过领导可能会不太明确工作方向，要确认清楚。</a:t>
            </a:r>
          </a:p>
        </p:txBody>
      </p:sp>
      <p:pic>
        <p:nvPicPr>
          <p:cNvPr id="229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14400" y="2286000"/>
            <a:ext cx="1828800" cy="18288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海陆今日星座运势</a:t>
            </a:r>
          </a:p>
        </p:txBody>
      </p:sp>
      <p:sp>
        <p:nvSpPr>
          <p:cNvPr id="232" name="TextBox 2"/>
          <p:cNvSpPr txBox="1"/>
          <p:nvPr/>
        </p:nvSpPr>
        <p:spPr>
          <a:xfrm>
            <a:off x="3657600" y="1470659"/>
            <a:ext cx="4572000" cy="4930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b">
            <a:spAutoFit/>
          </a:bodyPr>
          <a:lstStyle/>
          <a:p>
            <a:pPr/>
            <a:r>
              <a:t>星座：天秤座</a:t>
            </a:r>
          </a:p>
          <a:p>
            <a:pPr/>
            <a:r>
              <a:t>时间：</a:t>
            </a:r>
            <a:r>
              <a:t>2020</a:t>
            </a:r>
            <a:r>
              <a:t>年</a:t>
            </a:r>
            <a:r>
              <a:t>07</a:t>
            </a:r>
            <a:r>
              <a:t>月</a:t>
            </a:r>
            <a:r>
              <a:t>01</a:t>
            </a:r>
            <a:r>
              <a:t>日</a:t>
            </a:r>
          </a:p>
          <a:p>
            <a:pPr>
              <a:defRPr>
                <a:solidFill>
                  <a:srgbClr val="FFFF00"/>
                </a:solidFill>
              </a:defRPr>
            </a:pPr>
          </a:p>
          <a:p>
            <a:pPr/>
            <a:r>
              <a:t>综合指数</a:t>
            </a:r>
            <a:r>
              <a:t>:75</a:t>
            </a:r>
          </a:p>
          <a:p>
            <a:pPr>
              <a:defRPr>
                <a:solidFill>
                  <a:srgbClr val="FFFF00"/>
                </a:solidFill>
              </a:defRPr>
            </a:pPr>
          </a:p>
          <a:p>
            <a:pPr/>
            <a:r>
              <a:t>幸运色</a:t>
            </a:r>
            <a:r>
              <a:t>:</a:t>
            </a:r>
            <a:r>
              <a:t>咖啡色</a:t>
            </a:r>
          </a:p>
          <a:p>
            <a:pPr>
              <a:defRPr>
                <a:solidFill>
                  <a:srgbClr val="FFFF00"/>
                </a:solidFill>
              </a:defRPr>
            </a:pPr>
          </a:p>
          <a:p>
            <a:pPr/>
            <a:r>
              <a:t>幸运数字：</a:t>
            </a:r>
            <a:r>
              <a:t>0</a:t>
            </a:r>
          </a:p>
          <a:p>
            <a:pPr>
              <a:defRPr>
                <a:solidFill>
                  <a:srgbClr val="FFFF00"/>
                </a:solidFill>
              </a:defRPr>
            </a:pPr>
          </a:p>
          <a:p>
            <a:pPr/>
            <a:r>
              <a:t>今日概述：今天在工作上团队内部不太和谐，可能会出现同事互相推诿的情况。工作计划也难以明确。今天天秤们也要注意处理与家人之间的关系，也有天秤们在涉及房屋的事务上反复纠结或是房子出现小毛病。健康上今天容易失眠。</a:t>
            </a:r>
          </a:p>
        </p:txBody>
      </p:sp>
      <p:pic>
        <p:nvPicPr>
          <p:cNvPr id="233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14400" y="2286000"/>
            <a:ext cx="1828800" cy="18288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张萌今日星座运势</a:t>
            </a:r>
          </a:p>
        </p:txBody>
      </p:sp>
      <p:sp>
        <p:nvSpPr>
          <p:cNvPr id="124" name="TextBox 2"/>
          <p:cNvSpPr txBox="1"/>
          <p:nvPr/>
        </p:nvSpPr>
        <p:spPr>
          <a:xfrm>
            <a:off x="3657600" y="1788160"/>
            <a:ext cx="4572000" cy="4612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b">
            <a:spAutoFit/>
          </a:bodyPr>
          <a:lstStyle/>
          <a:p>
            <a:pPr/>
            <a:r>
              <a:t>星座：双鱼座</a:t>
            </a:r>
          </a:p>
          <a:p>
            <a:pPr/>
            <a:r>
              <a:t>时间：</a:t>
            </a:r>
            <a:r>
              <a:t>2020</a:t>
            </a:r>
            <a:r>
              <a:t>年</a:t>
            </a:r>
            <a:r>
              <a:t>07</a:t>
            </a:r>
            <a:r>
              <a:t>月</a:t>
            </a:r>
            <a:r>
              <a:t>01</a:t>
            </a:r>
            <a:r>
              <a:t>日</a:t>
            </a:r>
          </a:p>
          <a:p>
            <a:pPr>
              <a:defRPr>
                <a:solidFill>
                  <a:srgbClr val="FFFF00"/>
                </a:solidFill>
              </a:defRPr>
            </a:pPr>
          </a:p>
          <a:p>
            <a:pPr/>
            <a:r>
              <a:t>综合指数</a:t>
            </a:r>
            <a:r>
              <a:t>:80</a:t>
            </a:r>
          </a:p>
          <a:p>
            <a:pPr>
              <a:defRPr>
                <a:solidFill>
                  <a:srgbClr val="FFFF00"/>
                </a:solidFill>
              </a:defRPr>
            </a:pPr>
          </a:p>
          <a:p>
            <a:pPr/>
            <a:r>
              <a:t>幸运色</a:t>
            </a:r>
            <a:r>
              <a:t>:</a:t>
            </a:r>
            <a:r>
              <a:t>白色</a:t>
            </a:r>
          </a:p>
          <a:p>
            <a:pPr>
              <a:defRPr>
                <a:solidFill>
                  <a:srgbClr val="FFFF00"/>
                </a:solidFill>
              </a:defRPr>
            </a:pPr>
          </a:p>
          <a:p>
            <a:pPr/>
            <a:r>
              <a:t>幸运数字：</a:t>
            </a:r>
            <a:r>
              <a:t>1</a:t>
            </a:r>
          </a:p>
          <a:p>
            <a:pPr>
              <a:defRPr>
                <a:solidFill>
                  <a:srgbClr val="FFFF00"/>
                </a:solidFill>
              </a:defRPr>
            </a:pPr>
          </a:p>
          <a:p>
            <a:pPr/>
            <a:r>
              <a:t>今日概述：今天双鱼们要注意下感情。最近双鱼们的想法有些游移不定，不太清楚自己究竟要什么，这让对方不知道该怎么相处。人际方面，双鱼们今天可能会觉得自己没有被朋友重视。</a:t>
            </a:r>
          </a:p>
        </p:txBody>
      </p:sp>
      <p:pic>
        <p:nvPicPr>
          <p:cNvPr id="125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14400" y="2286000"/>
            <a:ext cx="1828800" cy="18288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郁可唯今日星座运势</a:t>
            </a:r>
          </a:p>
        </p:txBody>
      </p:sp>
      <p:sp>
        <p:nvSpPr>
          <p:cNvPr id="128" name="TextBox 2"/>
          <p:cNvSpPr txBox="1"/>
          <p:nvPr/>
        </p:nvSpPr>
        <p:spPr>
          <a:xfrm>
            <a:off x="3657600" y="1470659"/>
            <a:ext cx="4572000" cy="4930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b">
            <a:spAutoFit/>
          </a:bodyPr>
          <a:lstStyle/>
          <a:p>
            <a:pPr/>
            <a:r>
              <a:t>星座：天秤座</a:t>
            </a:r>
          </a:p>
          <a:p>
            <a:pPr/>
            <a:r>
              <a:t>时间：</a:t>
            </a:r>
            <a:r>
              <a:t>2020</a:t>
            </a:r>
            <a:r>
              <a:t>年</a:t>
            </a:r>
            <a:r>
              <a:t>07</a:t>
            </a:r>
            <a:r>
              <a:t>月</a:t>
            </a:r>
            <a:r>
              <a:t>01</a:t>
            </a:r>
            <a:r>
              <a:t>日</a:t>
            </a:r>
          </a:p>
          <a:p>
            <a:pPr>
              <a:defRPr>
                <a:solidFill>
                  <a:srgbClr val="FFFF00"/>
                </a:solidFill>
              </a:defRPr>
            </a:pPr>
          </a:p>
          <a:p>
            <a:pPr/>
            <a:r>
              <a:t>综合指数</a:t>
            </a:r>
            <a:r>
              <a:t>:75</a:t>
            </a:r>
          </a:p>
          <a:p>
            <a:pPr>
              <a:defRPr>
                <a:solidFill>
                  <a:srgbClr val="FFFF00"/>
                </a:solidFill>
              </a:defRPr>
            </a:pPr>
          </a:p>
          <a:p>
            <a:pPr/>
            <a:r>
              <a:t>幸运色</a:t>
            </a:r>
            <a:r>
              <a:t>:</a:t>
            </a:r>
            <a:r>
              <a:t>咖啡色</a:t>
            </a:r>
          </a:p>
          <a:p>
            <a:pPr>
              <a:defRPr>
                <a:solidFill>
                  <a:srgbClr val="FFFF00"/>
                </a:solidFill>
              </a:defRPr>
            </a:pPr>
          </a:p>
          <a:p>
            <a:pPr/>
            <a:r>
              <a:t>幸运数字：</a:t>
            </a:r>
            <a:r>
              <a:t>0</a:t>
            </a:r>
          </a:p>
          <a:p>
            <a:pPr>
              <a:defRPr>
                <a:solidFill>
                  <a:srgbClr val="FFFF00"/>
                </a:solidFill>
              </a:defRPr>
            </a:pPr>
          </a:p>
          <a:p>
            <a:pPr/>
            <a:r>
              <a:t>今日概述：今天在工作上团队内部不太和谐，可能会出现同事互相推诿的情况。工作计划也难以明确。今天天秤们也要注意处理与家人之间的关系，也有天秤们在涉及房屋的事务上反复纠结或是房子出现小毛病。健康上今天容易失眠。</a:t>
            </a:r>
          </a:p>
        </p:txBody>
      </p:sp>
      <p:pic>
        <p:nvPicPr>
          <p:cNvPr id="129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14400" y="2286000"/>
            <a:ext cx="1828800" cy="18288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丁当今日星座运势</a:t>
            </a:r>
          </a:p>
        </p:txBody>
      </p:sp>
      <p:sp>
        <p:nvSpPr>
          <p:cNvPr id="132" name="TextBox 2"/>
          <p:cNvSpPr txBox="1"/>
          <p:nvPr/>
        </p:nvSpPr>
        <p:spPr>
          <a:xfrm>
            <a:off x="3657600" y="1153159"/>
            <a:ext cx="4572000" cy="5247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b">
            <a:spAutoFit/>
          </a:bodyPr>
          <a:lstStyle/>
          <a:p>
            <a:pPr/>
            <a:r>
              <a:t>星座：白羊座</a:t>
            </a:r>
          </a:p>
          <a:p>
            <a:pPr/>
            <a:r>
              <a:t>时间：</a:t>
            </a:r>
            <a:r>
              <a:t>2020</a:t>
            </a:r>
            <a:r>
              <a:t>年</a:t>
            </a:r>
            <a:r>
              <a:t>07</a:t>
            </a:r>
            <a:r>
              <a:t>月</a:t>
            </a:r>
            <a:r>
              <a:t>01</a:t>
            </a:r>
            <a:r>
              <a:t>日</a:t>
            </a:r>
          </a:p>
          <a:p>
            <a:pPr>
              <a:defRPr>
                <a:solidFill>
                  <a:srgbClr val="FFFF00"/>
                </a:solidFill>
              </a:defRPr>
            </a:pPr>
          </a:p>
          <a:p>
            <a:pPr/>
            <a:r>
              <a:t>综合指数</a:t>
            </a:r>
            <a:r>
              <a:t>:80</a:t>
            </a:r>
          </a:p>
          <a:p>
            <a:pPr>
              <a:defRPr>
                <a:solidFill>
                  <a:srgbClr val="FFFF00"/>
                </a:solidFill>
              </a:defRPr>
            </a:pPr>
          </a:p>
          <a:p>
            <a:pPr/>
            <a:r>
              <a:t>幸运色</a:t>
            </a:r>
            <a:r>
              <a:t>:</a:t>
            </a:r>
            <a:r>
              <a:t>绿色</a:t>
            </a:r>
          </a:p>
          <a:p>
            <a:pPr>
              <a:defRPr>
                <a:solidFill>
                  <a:srgbClr val="FFFF00"/>
                </a:solidFill>
              </a:defRPr>
            </a:pPr>
          </a:p>
          <a:p>
            <a:pPr/>
            <a:r>
              <a:t>幸运数字：</a:t>
            </a:r>
            <a:r>
              <a:t>3</a:t>
            </a:r>
          </a:p>
          <a:p>
            <a:pPr>
              <a:defRPr>
                <a:solidFill>
                  <a:srgbClr val="FFFF00"/>
                </a:solidFill>
              </a:defRPr>
            </a:pPr>
          </a:p>
          <a:p>
            <a:pPr/>
            <a:r>
              <a:t>今日概述：今天白羊们在工作上比较有自己的想法或是规划，也有白羊会接受领导新派的任务或是给予的支持。不过要注意的是，今天在工作计划安排上容易变动，领导的想法也摇摆不定。今天也要注意与同事的关系处理，对方有些大嘴巴。今天在健康上也容易上火。</a:t>
            </a:r>
          </a:p>
        </p:txBody>
      </p:sp>
      <p:pic>
        <p:nvPicPr>
          <p:cNvPr id="133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14400" y="2286000"/>
            <a:ext cx="1828800" cy="18288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黄龄今日星座运势</a:t>
            </a:r>
          </a:p>
        </p:txBody>
      </p:sp>
      <p:sp>
        <p:nvSpPr>
          <p:cNvPr id="136" name="TextBox 2"/>
          <p:cNvSpPr txBox="1"/>
          <p:nvPr/>
        </p:nvSpPr>
        <p:spPr>
          <a:xfrm>
            <a:off x="3657600" y="1788160"/>
            <a:ext cx="4572000" cy="4612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b">
            <a:spAutoFit/>
          </a:bodyPr>
          <a:lstStyle/>
          <a:p>
            <a:pPr/>
            <a:r>
              <a:t>星座：水瓶座</a:t>
            </a:r>
          </a:p>
          <a:p>
            <a:pPr/>
            <a:r>
              <a:t>时间：</a:t>
            </a:r>
            <a:r>
              <a:t>2020</a:t>
            </a:r>
            <a:r>
              <a:t>年</a:t>
            </a:r>
            <a:r>
              <a:t>07</a:t>
            </a:r>
            <a:r>
              <a:t>月</a:t>
            </a:r>
            <a:r>
              <a:t>01</a:t>
            </a:r>
            <a:r>
              <a:t>日</a:t>
            </a:r>
          </a:p>
          <a:p>
            <a:pPr>
              <a:defRPr>
                <a:solidFill>
                  <a:srgbClr val="FFFF00"/>
                </a:solidFill>
              </a:defRPr>
            </a:pPr>
          </a:p>
          <a:p>
            <a:pPr/>
            <a:r>
              <a:t>综合指数</a:t>
            </a:r>
            <a:r>
              <a:t>:80</a:t>
            </a:r>
          </a:p>
          <a:p>
            <a:pPr>
              <a:defRPr>
                <a:solidFill>
                  <a:srgbClr val="FFFF00"/>
                </a:solidFill>
              </a:defRPr>
            </a:pPr>
          </a:p>
          <a:p>
            <a:pPr/>
            <a:r>
              <a:t>幸运色</a:t>
            </a:r>
            <a:r>
              <a:t>:</a:t>
            </a:r>
            <a:r>
              <a:t>红色</a:t>
            </a:r>
          </a:p>
          <a:p>
            <a:pPr>
              <a:defRPr>
                <a:solidFill>
                  <a:srgbClr val="FFFF00"/>
                </a:solidFill>
              </a:defRPr>
            </a:pPr>
          </a:p>
          <a:p>
            <a:pPr/>
            <a:r>
              <a:t>幸运数字：</a:t>
            </a:r>
            <a:r>
              <a:t>2</a:t>
            </a:r>
          </a:p>
          <a:p>
            <a:pPr>
              <a:defRPr>
                <a:solidFill>
                  <a:srgbClr val="FFFF00"/>
                </a:solidFill>
              </a:defRPr>
            </a:pPr>
          </a:p>
          <a:p>
            <a:pPr/>
            <a:r>
              <a:t>今日概述：今天水瓶们可能会觉得精神压力有些大，部分水瓶也会失眠。在工作上今天可能会需要加班，也需要帮领导处理一些杂事。水瓶们今天或许会有些赚钱的想法，不过目前还拿不定主意。</a:t>
            </a:r>
          </a:p>
        </p:txBody>
      </p:sp>
      <p:pic>
        <p:nvPicPr>
          <p:cNvPr id="137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14400" y="2286000"/>
            <a:ext cx="1828800" cy="18288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张雨绮今日星座运势</a:t>
            </a:r>
          </a:p>
        </p:txBody>
      </p:sp>
      <p:sp>
        <p:nvSpPr>
          <p:cNvPr id="140" name="TextBox 2"/>
          <p:cNvSpPr txBox="1"/>
          <p:nvPr/>
        </p:nvSpPr>
        <p:spPr>
          <a:xfrm>
            <a:off x="3657600" y="1470659"/>
            <a:ext cx="4572000" cy="4930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b">
            <a:spAutoFit/>
          </a:bodyPr>
          <a:lstStyle/>
          <a:p>
            <a:pPr/>
            <a:r>
              <a:t>星座：狮子座</a:t>
            </a:r>
          </a:p>
          <a:p>
            <a:pPr/>
            <a:r>
              <a:t>时间：</a:t>
            </a:r>
            <a:r>
              <a:t>2020</a:t>
            </a:r>
            <a:r>
              <a:t>年</a:t>
            </a:r>
            <a:r>
              <a:t>07</a:t>
            </a:r>
            <a:r>
              <a:t>月</a:t>
            </a:r>
            <a:r>
              <a:t>01</a:t>
            </a:r>
            <a:r>
              <a:t>日</a:t>
            </a:r>
          </a:p>
          <a:p>
            <a:pPr>
              <a:defRPr>
                <a:solidFill>
                  <a:srgbClr val="FFFF00"/>
                </a:solidFill>
              </a:defRPr>
            </a:pPr>
          </a:p>
          <a:p>
            <a:pPr/>
            <a:r>
              <a:t>综合指数</a:t>
            </a:r>
            <a:r>
              <a:t>:80</a:t>
            </a:r>
          </a:p>
          <a:p>
            <a:pPr>
              <a:defRPr>
                <a:solidFill>
                  <a:srgbClr val="FFFF00"/>
                </a:solidFill>
              </a:defRPr>
            </a:pPr>
          </a:p>
          <a:p>
            <a:pPr/>
            <a:r>
              <a:t>幸运色</a:t>
            </a:r>
            <a:r>
              <a:t>:</a:t>
            </a:r>
            <a:r>
              <a:t>白色</a:t>
            </a:r>
          </a:p>
          <a:p>
            <a:pPr>
              <a:defRPr>
                <a:solidFill>
                  <a:srgbClr val="FFFF00"/>
                </a:solidFill>
              </a:defRPr>
            </a:pPr>
          </a:p>
          <a:p>
            <a:pPr/>
            <a:r>
              <a:t>幸运数字：</a:t>
            </a:r>
            <a:r>
              <a:t>4</a:t>
            </a:r>
          </a:p>
          <a:p>
            <a:pPr>
              <a:defRPr>
                <a:solidFill>
                  <a:srgbClr val="FFFF00"/>
                </a:solidFill>
              </a:defRPr>
            </a:pPr>
          </a:p>
          <a:p>
            <a:pPr/>
            <a:r>
              <a:t>今日概述：狮子们今天要注意财务的花销。部分狮子可能会因为工作原因垫付款项，也有狮子会在健康上有支出。狮子们今天想法虽然很多，但是不太想与人交流。部分狮子今天会参加聚会，不过期间可能会发生一些让自己不开心的事。</a:t>
            </a:r>
          </a:p>
        </p:txBody>
      </p:sp>
      <p:pic>
        <p:nvPicPr>
          <p:cNvPr id="141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14400" y="2286000"/>
            <a:ext cx="1828800" cy="18288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黄圣依今日星座运势</a:t>
            </a:r>
          </a:p>
        </p:txBody>
      </p:sp>
      <p:sp>
        <p:nvSpPr>
          <p:cNvPr id="144" name="TextBox 2"/>
          <p:cNvSpPr txBox="1"/>
          <p:nvPr/>
        </p:nvSpPr>
        <p:spPr>
          <a:xfrm>
            <a:off x="3657600" y="1788160"/>
            <a:ext cx="4572000" cy="4612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b">
            <a:spAutoFit/>
          </a:bodyPr>
          <a:lstStyle/>
          <a:p>
            <a:pPr/>
            <a:r>
              <a:t>星座：水瓶座</a:t>
            </a:r>
          </a:p>
          <a:p>
            <a:pPr/>
            <a:r>
              <a:t>时间：</a:t>
            </a:r>
            <a:r>
              <a:t>2020</a:t>
            </a:r>
            <a:r>
              <a:t>年</a:t>
            </a:r>
            <a:r>
              <a:t>07</a:t>
            </a:r>
            <a:r>
              <a:t>月</a:t>
            </a:r>
            <a:r>
              <a:t>01</a:t>
            </a:r>
            <a:r>
              <a:t>日</a:t>
            </a:r>
          </a:p>
          <a:p>
            <a:pPr>
              <a:defRPr>
                <a:solidFill>
                  <a:srgbClr val="FFFF00"/>
                </a:solidFill>
              </a:defRPr>
            </a:pPr>
          </a:p>
          <a:p>
            <a:pPr/>
            <a:r>
              <a:t>综合指数</a:t>
            </a:r>
            <a:r>
              <a:t>:80</a:t>
            </a:r>
          </a:p>
          <a:p>
            <a:pPr>
              <a:defRPr>
                <a:solidFill>
                  <a:srgbClr val="FFFF00"/>
                </a:solidFill>
              </a:defRPr>
            </a:pPr>
          </a:p>
          <a:p>
            <a:pPr/>
            <a:r>
              <a:t>幸运色</a:t>
            </a:r>
            <a:r>
              <a:t>:</a:t>
            </a:r>
            <a:r>
              <a:t>红色</a:t>
            </a:r>
          </a:p>
          <a:p>
            <a:pPr>
              <a:defRPr>
                <a:solidFill>
                  <a:srgbClr val="FFFF00"/>
                </a:solidFill>
              </a:defRPr>
            </a:pPr>
          </a:p>
          <a:p>
            <a:pPr/>
            <a:r>
              <a:t>幸运数字：</a:t>
            </a:r>
            <a:r>
              <a:t>2</a:t>
            </a:r>
          </a:p>
          <a:p>
            <a:pPr>
              <a:defRPr>
                <a:solidFill>
                  <a:srgbClr val="FFFF00"/>
                </a:solidFill>
              </a:defRPr>
            </a:pPr>
          </a:p>
          <a:p>
            <a:pPr/>
            <a:r>
              <a:t>今日概述：今天水瓶们可能会觉得精神压力有些大，部分水瓶也会失眠。在工作上今天可能会需要加班，也需要帮领导处理一些杂事。水瓶们今天或许会有些赚钱的想法，不过目前还拿不定主意。</a:t>
            </a:r>
          </a:p>
        </p:txBody>
      </p:sp>
      <p:pic>
        <p:nvPicPr>
          <p:cNvPr id="145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14400" y="2286000"/>
            <a:ext cx="1828800" cy="18288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